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64" r:id="rId4"/>
    <p:sldMasterId id="2147483668" r:id="rId5"/>
    <p:sldMasterId id="2147483672" r:id="rId6"/>
    <p:sldMasterId id="2147483676" r:id="rId7"/>
    <p:sldMasterId id="2147483680" r:id="rId8"/>
    <p:sldMasterId id="2147483684" r:id="rId9"/>
    <p:sldMasterId id="2147483688" r:id="rId10"/>
    <p:sldMasterId id="2147483692" r:id="rId11"/>
  </p:sldMasterIdLst>
  <p:notesMasterIdLst>
    <p:notesMasterId r:id="rId13"/>
  </p:notesMasterIdLst>
  <p:sldIdLst>
    <p:sldId id="297" r:id="rId12"/>
    <p:sldId id="265" r:id="rId14"/>
    <p:sldId id="298" r:id="rId15"/>
    <p:sldId id="299" r:id="rId16"/>
    <p:sldId id="328" r:id="rId17"/>
    <p:sldId id="361" r:id="rId18"/>
    <p:sldId id="360" r:id="rId19"/>
    <p:sldId id="362" r:id="rId20"/>
    <p:sldId id="363" r:id="rId21"/>
    <p:sldId id="364" r:id="rId22"/>
    <p:sldId id="437" r:id="rId23"/>
    <p:sldId id="439" r:id="rId24"/>
    <p:sldId id="440" r:id="rId25"/>
    <p:sldId id="441" r:id="rId26"/>
    <p:sldId id="330" r:id="rId27"/>
    <p:sldId id="329" r:id="rId28"/>
  </p:sldIdLst>
  <p:sldSz cx="12190095" cy="6859270"/>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978C"/>
    <a:srgbClr val="1574FF"/>
    <a:srgbClr val="EB5145"/>
    <a:srgbClr val="FE6400"/>
    <a:srgbClr val="1983B7"/>
    <a:srgbClr val="202A36"/>
    <a:srgbClr val="673977"/>
    <a:srgbClr val="F07474"/>
    <a:srgbClr val="FFBC54"/>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72" autoAdjust="0"/>
    <p:restoredTop sz="93037" autoAdjust="0"/>
  </p:normalViewPr>
  <p:slideViewPr>
    <p:cSldViewPr snapToGrid="0" showGuides="1">
      <p:cViewPr varScale="1">
        <p:scale>
          <a:sx n="80" d="100"/>
          <a:sy n="80" d="100"/>
        </p:scale>
        <p:origin x="558" y="90"/>
      </p:cViewPr>
      <p:guideLst>
        <p:guide orient="horz" pos="2156"/>
        <p:guide pos="387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2" Type="http://schemas.openxmlformats.org/officeDocument/2006/relationships/tags" Target="tags/tag1.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Master" Target="slideMasters/slideMaster2.xml"/><Relationship Id="rId29" Type="http://schemas.openxmlformats.org/officeDocument/2006/relationships/presProps" Target="presProps.xml"/><Relationship Id="rId28" Type="http://schemas.openxmlformats.org/officeDocument/2006/relationships/slide" Target="slides/slide16.xml"/><Relationship Id="rId27" Type="http://schemas.openxmlformats.org/officeDocument/2006/relationships/slide" Target="slides/slide15.xml"/><Relationship Id="rId26" Type="http://schemas.openxmlformats.org/officeDocument/2006/relationships/slide" Target="slides/slide14.xml"/><Relationship Id="rId25" Type="http://schemas.openxmlformats.org/officeDocument/2006/relationships/slide" Target="slides/slide13.xml"/><Relationship Id="rId24" Type="http://schemas.openxmlformats.org/officeDocument/2006/relationships/slide" Target="slides/slide12.xml"/><Relationship Id="rId23" Type="http://schemas.openxmlformats.org/officeDocument/2006/relationships/slide" Target="slides/slide11.xml"/><Relationship Id="rId22" Type="http://schemas.openxmlformats.org/officeDocument/2006/relationships/slide" Target="slides/slide10.xml"/><Relationship Id="rId21" Type="http://schemas.openxmlformats.org/officeDocument/2006/relationships/slide" Target="slides/slide9.xml"/><Relationship Id="rId20" Type="http://schemas.openxmlformats.org/officeDocument/2006/relationships/slide" Target="slides/slide8.xml"/><Relationship Id="rId2" Type="http://schemas.openxmlformats.org/officeDocument/2006/relationships/theme" Target="theme/theme1.xml"/><Relationship Id="rId19" Type="http://schemas.openxmlformats.org/officeDocument/2006/relationships/slide" Target="slides/slide7.xml"/><Relationship Id="rId18" Type="http://schemas.openxmlformats.org/officeDocument/2006/relationships/slide" Target="slides/slide6.xml"/><Relationship Id="rId17" Type="http://schemas.openxmlformats.org/officeDocument/2006/relationships/slide" Target="slides/slide5.xml"/><Relationship Id="rId16" Type="http://schemas.openxmlformats.org/officeDocument/2006/relationships/slide" Target="slides/slide4.xml"/><Relationship Id="rId15" Type="http://schemas.openxmlformats.org/officeDocument/2006/relationships/slide" Target="slides/slide3.xml"/><Relationship Id="rId14" Type="http://schemas.openxmlformats.org/officeDocument/2006/relationships/slide" Target="slides/slide2.xml"/><Relationship Id="rId13" Type="http://schemas.openxmlformats.org/officeDocument/2006/relationships/notesMaster" Target="notesMasters/notesMaster1.xml"/><Relationship Id="rId12" Type="http://schemas.openxmlformats.org/officeDocument/2006/relationships/slide" Target="slides/slide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10.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2C8C0-A3D3-487B-AECC-CB6663EAE28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9D3E0-124D-4DFF-AE99-4EA4CC201DB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9.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802" y="1122623"/>
            <a:ext cx="9142810" cy="2388153"/>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3802" y="3602872"/>
            <a:ext cx="9142810" cy="165614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764" y="365209"/>
            <a:ext cx="2628558" cy="581318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091" y="365209"/>
            <a:ext cx="7733293" cy="5813184"/>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4"/>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1"/>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2"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8" y="206382"/>
            <a:ext cx="3050391" cy="547102"/>
          </a:xfrm>
          <a:prstGeom prst="rect">
            <a:avLst/>
          </a:prstGeom>
        </p:spPr>
        <p:txBody>
          <a:bodyPr vert="horz" lIns="91440" tIns="45720" rIns="91440" bIns="45720"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4"/>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1"/>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2"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8" y="206382"/>
            <a:ext cx="3050391" cy="547102"/>
          </a:xfrm>
          <a:prstGeom prst="rect">
            <a:avLst/>
          </a:prstGeom>
        </p:spPr>
        <p:txBody>
          <a:bodyPr vert="horz" lIns="91440" tIns="45720" rIns="91440" bIns="45720"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4"/>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1"/>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2"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8" y="206382"/>
            <a:ext cx="3050391" cy="547102"/>
          </a:xfrm>
          <a:prstGeom prst="rect">
            <a:avLst/>
          </a:prstGeom>
        </p:spPr>
        <p:txBody>
          <a:bodyPr vert="horz" lIns="91440" tIns="45720" rIns="91440" bIns="45720"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4"/>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1"/>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2"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8" y="206382"/>
            <a:ext cx="3050391" cy="547102"/>
          </a:xfrm>
          <a:prstGeom prst="rect">
            <a:avLst/>
          </a:prstGeom>
        </p:spPr>
        <p:txBody>
          <a:bodyPr vert="horz" lIns="91440" tIns="45720" rIns="91440" bIns="45720"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4"/>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1"/>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2"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8" y="206382"/>
            <a:ext cx="3050391" cy="547102"/>
          </a:xfrm>
          <a:prstGeom prst="rect">
            <a:avLst/>
          </a:prstGeom>
        </p:spPr>
        <p:txBody>
          <a:bodyPr vert="horz" lIns="91440" tIns="45720" rIns="91440" bIns="45720"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4"/>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1"/>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2"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8" y="206382"/>
            <a:ext cx="3050391" cy="547102"/>
          </a:xfrm>
          <a:prstGeom prst="rect">
            <a:avLst/>
          </a:prstGeom>
        </p:spPr>
        <p:txBody>
          <a:bodyPr vert="horz" lIns="91440" tIns="45720" rIns="91440" bIns="45720"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742" y="1710135"/>
            <a:ext cx="10514231" cy="2853398"/>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742" y="4590527"/>
            <a:ext cx="10514231" cy="150053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4"/>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1"/>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2"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8" y="206382"/>
            <a:ext cx="3050391" cy="547102"/>
          </a:xfrm>
          <a:prstGeom prst="rect">
            <a:avLst/>
          </a:prstGeom>
        </p:spPr>
        <p:txBody>
          <a:bodyPr vert="horz" lIns="91440" tIns="45720" rIns="91440" bIns="45720"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4"/>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1"/>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2"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8" y="206382"/>
            <a:ext cx="3050391" cy="547102"/>
          </a:xfrm>
          <a:prstGeom prst="rect">
            <a:avLst/>
          </a:prstGeom>
        </p:spPr>
        <p:txBody>
          <a:bodyPr vert="horz" lIns="91440" tIns="45720" rIns="91440" bIns="45720"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281" y="2130922"/>
            <a:ext cx="10361851" cy="147036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562" y="3887100"/>
            <a:ext cx="8533289" cy="1753006"/>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8000" indent="0" algn="ctr">
              <a:buNone/>
              <a:defRPr>
                <a:solidFill>
                  <a:schemeClr val="tx1">
                    <a:tint val="75000"/>
                  </a:schemeClr>
                </a:solidFill>
              </a:defRPr>
            </a:lvl6pPr>
            <a:lvl7pPr marL="3657600" indent="0" algn="ctr">
              <a:buNone/>
              <a:defRPr>
                <a:solidFill>
                  <a:schemeClr val="tx1">
                    <a:tint val="75000"/>
                  </a:schemeClr>
                </a:solidFill>
              </a:defRPr>
            </a:lvl7pPr>
            <a:lvl8pPr marL="4267200" indent="0" algn="ctr">
              <a:buNone/>
              <a:defRPr>
                <a:solidFill>
                  <a:schemeClr val="tx1">
                    <a:tint val="75000"/>
                  </a:schemeClr>
                </a:solidFill>
              </a:defRPr>
            </a:lvl8pPr>
            <a:lvl9pPr marL="48768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a:defRPr/>
            </a:pPr>
            <a:fld id="{406E9206-D2D6-4057-92D4-39C87A03E66D}"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C052E9E1-D97D-4C90-BB96-FA1ED58B786F}"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959" y="4407923"/>
            <a:ext cx="10361851" cy="1362390"/>
          </a:xfrm>
        </p:spPr>
        <p:txBody>
          <a:bodyPr anchor="t"/>
          <a:lstStyle>
            <a:lvl1pPr algn="l">
              <a:defRPr sz="5400" b="1" cap="all"/>
            </a:lvl1pPr>
          </a:lstStyle>
          <a:p>
            <a:r>
              <a:rPr lang="en-US" smtClean="0"/>
              <a:t>Click to edit Master title style</a:t>
            </a:r>
            <a:endParaRPr lang="en-US"/>
          </a:p>
        </p:txBody>
      </p:sp>
      <p:sp>
        <p:nvSpPr>
          <p:cNvPr id="3" name="Text Placeholder 2"/>
          <p:cNvSpPr>
            <a:spLocks noGrp="1"/>
          </p:cNvSpPr>
          <p:nvPr>
            <p:ph type="body" idx="1"/>
          </p:nvPr>
        </p:nvSpPr>
        <p:spPr>
          <a:xfrm>
            <a:off x="962959" y="2907387"/>
            <a:ext cx="10361851" cy="1500534"/>
          </a:xfrm>
        </p:spPr>
        <p:txBody>
          <a:bodyPr anchor="b"/>
          <a:lstStyle>
            <a:lvl1pPr marL="0" indent="0">
              <a:buNone/>
              <a:defRPr sz="2700">
                <a:solidFill>
                  <a:schemeClr val="tx1">
                    <a:tint val="75000"/>
                  </a:schemeClr>
                </a:solidFill>
              </a:defRPr>
            </a:lvl1pPr>
            <a:lvl2pPr marL="609600" indent="0">
              <a:buNone/>
              <a:defRPr sz="2400">
                <a:solidFill>
                  <a:schemeClr val="tx1">
                    <a:tint val="75000"/>
                  </a:schemeClr>
                </a:solidFill>
              </a:defRPr>
            </a:lvl2pPr>
            <a:lvl3pPr marL="1219200" indent="0">
              <a:buNone/>
              <a:defRPr sz="2200">
                <a:solidFill>
                  <a:schemeClr val="tx1">
                    <a:tint val="75000"/>
                  </a:schemeClr>
                </a:solidFill>
              </a:defRPr>
            </a:lvl3pPr>
            <a:lvl4pPr marL="1828800" indent="0">
              <a:buNone/>
              <a:defRPr sz="1900">
                <a:solidFill>
                  <a:schemeClr val="tx1">
                    <a:tint val="75000"/>
                  </a:schemeClr>
                </a:solidFill>
              </a:defRPr>
            </a:lvl4pPr>
            <a:lvl5pPr marL="2438400" indent="0">
              <a:buNone/>
              <a:defRPr sz="1900">
                <a:solidFill>
                  <a:schemeClr val="tx1">
                    <a:tint val="75000"/>
                  </a:schemeClr>
                </a:solidFill>
              </a:defRPr>
            </a:lvl5pPr>
            <a:lvl6pPr marL="3048000" indent="0">
              <a:buNone/>
              <a:defRPr sz="1900">
                <a:solidFill>
                  <a:schemeClr val="tx1">
                    <a:tint val="75000"/>
                  </a:schemeClr>
                </a:solidFill>
              </a:defRPr>
            </a:lvl6pPr>
            <a:lvl7pPr marL="3657600" indent="0">
              <a:buNone/>
              <a:defRPr sz="1900">
                <a:solidFill>
                  <a:schemeClr val="tx1">
                    <a:tint val="75000"/>
                  </a:schemeClr>
                </a:solidFill>
              </a:defRPr>
            </a:lvl7pPr>
            <a:lvl8pPr marL="4267200" indent="0">
              <a:buNone/>
              <a:defRPr sz="1900">
                <a:solidFill>
                  <a:schemeClr val="tx1">
                    <a:tint val="75000"/>
                  </a:schemeClr>
                </a:solidFill>
              </a:defRPr>
            </a:lvl8pPr>
            <a:lvl9pPr marL="4876800" indent="0">
              <a:buNone/>
              <a:defRPr sz="19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a:defRPr/>
            </a:pPr>
            <a:fld id="{814779EE-1E16-4CC5-A459-C716090F6017}"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521"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6793"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a:defRPr/>
            </a:pPr>
            <a:fld id="{A3311C9F-D64E-4824-A709-CF61DE4E0BDD}"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091" y="1826048"/>
            <a:ext cx="5180926" cy="4352346"/>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1396" y="1826048"/>
            <a:ext cx="5180926" cy="4352346"/>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522" y="1535469"/>
            <a:ext cx="5386216" cy="639911"/>
          </a:xfrm>
        </p:spPr>
        <p:txBody>
          <a:bodyPr anchor="b"/>
          <a:lstStyle>
            <a:lvl1pPr marL="0" indent="0">
              <a:buNone/>
              <a:defRPr sz="3200" b="1"/>
            </a:lvl1pPr>
            <a:lvl2pPr marL="609600" indent="0">
              <a:buNone/>
              <a:defRPr sz="2700" b="1"/>
            </a:lvl2pPr>
            <a:lvl3pPr marL="1219200" indent="0">
              <a:buNone/>
              <a:defRPr sz="2400" b="1"/>
            </a:lvl3pPr>
            <a:lvl4pPr marL="1828800" indent="0">
              <a:buNone/>
              <a:defRPr sz="2200" b="1"/>
            </a:lvl4pPr>
            <a:lvl5pPr marL="2438400" indent="0">
              <a:buNone/>
              <a:defRPr sz="2200" b="1"/>
            </a:lvl5pPr>
            <a:lvl6pPr marL="3048000" indent="0">
              <a:buNone/>
              <a:defRPr sz="2200" b="1"/>
            </a:lvl6pPr>
            <a:lvl7pPr marL="3657600" indent="0">
              <a:buNone/>
              <a:defRPr sz="2200" b="1"/>
            </a:lvl7pPr>
            <a:lvl8pPr marL="4267200" indent="0">
              <a:buNone/>
              <a:defRPr sz="2200" b="1"/>
            </a:lvl8pPr>
            <a:lvl9pPr marL="4876800" indent="0">
              <a:buNone/>
              <a:defRPr sz="2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09522" y="2175379"/>
            <a:ext cx="5386216"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92567" y="1535469"/>
            <a:ext cx="5388332" cy="639911"/>
          </a:xfrm>
        </p:spPr>
        <p:txBody>
          <a:bodyPr anchor="b"/>
          <a:lstStyle>
            <a:lvl1pPr marL="0" indent="0">
              <a:buNone/>
              <a:defRPr sz="3200" b="1"/>
            </a:lvl1pPr>
            <a:lvl2pPr marL="609600" indent="0">
              <a:buNone/>
              <a:defRPr sz="2700" b="1"/>
            </a:lvl2pPr>
            <a:lvl3pPr marL="1219200" indent="0">
              <a:buNone/>
              <a:defRPr sz="2400" b="1"/>
            </a:lvl3pPr>
            <a:lvl4pPr marL="1828800" indent="0">
              <a:buNone/>
              <a:defRPr sz="2200" b="1"/>
            </a:lvl4pPr>
            <a:lvl5pPr marL="2438400" indent="0">
              <a:buNone/>
              <a:defRPr sz="2200" b="1"/>
            </a:lvl5pPr>
            <a:lvl6pPr marL="3048000" indent="0">
              <a:buNone/>
              <a:defRPr sz="2200" b="1"/>
            </a:lvl6pPr>
            <a:lvl7pPr marL="3657600" indent="0">
              <a:buNone/>
              <a:defRPr sz="2200" b="1"/>
            </a:lvl7pPr>
            <a:lvl8pPr marL="4267200" indent="0">
              <a:buNone/>
              <a:defRPr sz="2200" b="1"/>
            </a:lvl8pPr>
            <a:lvl9pPr marL="4876800" indent="0">
              <a:buNone/>
              <a:defRPr sz="2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92567" y="2175379"/>
            <a:ext cx="5388332"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a:defRPr/>
            </a:pPr>
            <a:fld id="{0A4318BD-B3C6-4D4B-B871-C29490A2E55A}" type="datetime1">
              <a:rPr lang="en-US" altLang="zh-CN" smtClean="0">
                <a:solidFill>
                  <a:prstClr val="black">
                    <a:tint val="75000"/>
                  </a:prstClr>
                </a:solidFill>
              </a:rPr>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a:defRPr/>
            </a:pPr>
            <a:fld id="{E14CAFC4-799C-4CDE-B92B-8C262F06CF3E}" type="datetime1">
              <a:rPr lang="en-US" altLang="zh-CN" smtClean="0">
                <a:solidFill>
                  <a:prstClr val="black">
                    <a:tint val="75000"/>
                  </a:prstClr>
                </a:solidFill>
              </a:rPr>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圆角矩形 4"/>
          <p:cNvSpPr/>
          <p:nvPr userDrawn="1"/>
        </p:nvSpPr>
        <p:spPr>
          <a:xfrm>
            <a:off x="1139485" y="1031497"/>
            <a:ext cx="9911444" cy="42900"/>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Calibri" panose="020F0502020204030204"/>
              <a:ea typeface="宋体" panose="02010600030101010101" pitchFamily="2" charset="-122"/>
              <a:cs typeface="+mn-cs"/>
            </a:endParaRPr>
          </a:p>
        </p:txBody>
      </p:sp>
      <p:sp>
        <p:nvSpPr>
          <p:cNvPr id="6" name="圆角矩形 5"/>
          <p:cNvSpPr/>
          <p:nvPr userDrawn="1"/>
        </p:nvSpPr>
        <p:spPr>
          <a:xfrm>
            <a:off x="5899289" y="6453392"/>
            <a:ext cx="391838" cy="22015"/>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Calibri" panose="020F0502020204030204"/>
              <a:ea typeface="宋体" panose="02010600030101010101" pitchFamily="2" charset="-122"/>
              <a:cs typeface="+mn-cs"/>
            </a:endParaRPr>
          </a:p>
        </p:txBody>
      </p:sp>
      <p:sp>
        <p:nvSpPr>
          <p:cNvPr id="7" name="日期占位符 6"/>
          <p:cNvSpPr>
            <a:spLocks noGrp="1"/>
          </p:cNvSpPr>
          <p:nvPr>
            <p:ph type="dt" sz="half" idx="10"/>
          </p:nvPr>
        </p:nvSpPr>
        <p:spPr/>
        <p:txBody>
          <a:bodyPr/>
          <a:lstStyle/>
          <a:p>
            <a:pPr>
              <a:defRPr/>
            </a:pPr>
            <a:fld id="{3E729073-8FFE-4F18-B513-07581FC6638E}" type="datetime1">
              <a:rPr lang="en-US" altLang="zh-CN" smtClean="0">
                <a:solidFill>
                  <a:prstClr val="black">
                    <a:tint val="75000"/>
                  </a:prstClr>
                </a:solidFill>
              </a:rPr>
            </a:fld>
            <a:endParaRPr lang="en-US" dirty="0">
              <a:solidFill>
                <a:prstClr val="black">
                  <a:tint val="75000"/>
                </a:prstClr>
              </a:solidFill>
            </a:endParaRPr>
          </a:p>
        </p:txBody>
      </p:sp>
      <p:sp>
        <p:nvSpPr>
          <p:cNvPr id="9" name="灯片编号占位符 8"/>
          <p:cNvSpPr>
            <a:spLocks noGrp="1"/>
          </p:cNvSpPr>
          <p:nvPr>
            <p:ph type="sldNum" sz="quarter" idx="12"/>
          </p:nvPr>
        </p:nvSpPr>
        <p:spPr>
          <a:xfrm>
            <a:off x="4672992" y="6397708"/>
            <a:ext cx="2844430" cy="365210"/>
          </a:xfrm>
        </p:spPr>
        <p:txBody>
          <a:bodyPr/>
          <a:lstStyle>
            <a:lvl1pPr algn="ctr">
              <a:defRPr>
                <a:latin typeface="ITC Avant Garde Std Bk" panose="020B0502020202020204" pitchFamily="34" charset="0"/>
              </a:defRPr>
            </a:lvl1p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24" y="273113"/>
            <a:ext cx="4010562" cy="1162320"/>
          </a:xfrm>
        </p:spPr>
        <p:txBody>
          <a:bodyPr anchor="b"/>
          <a:lstStyle>
            <a:lvl1pPr algn="l">
              <a:defRPr sz="2700" b="1"/>
            </a:lvl1pPr>
          </a:lstStyle>
          <a:p>
            <a:r>
              <a:rPr lang="en-US" smtClean="0"/>
              <a:t>Click to edit Master title style</a:t>
            </a:r>
            <a:endParaRPr lang="en-US"/>
          </a:p>
        </p:txBody>
      </p:sp>
      <p:sp>
        <p:nvSpPr>
          <p:cNvPr id="3" name="Content Placeholder 2"/>
          <p:cNvSpPr>
            <a:spLocks noGrp="1"/>
          </p:cNvSpPr>
          <p:nvPr>
            <p:ph idx="1"/>
          </p:nvPr>
        </p:nvSpPr>
        <p:spPr>
          <a:xfrm>
            <a:off x="4766113" y="273117"/>
            <a:ext cx="6814780" cy="5854468"/>
          </a:xfrm>
        </p:spPr>
        <p:txBody>
          <a:bodyPr/>
          <a:lstStyle>
            <a:lvl1pPr>
              <a:defRPr sz="4300"/>
            </a:lvl1pPr>
            <a:lvl2pPr>
              <a:defRPr sz="38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09524" y="1435436"/>
            <a:ext cx="4010562" cy="4692149"/>
          </a:xfrm>
        </p:spPr>
        <p:txBody>
          <a:bodyPr/>
          <a:lstStyle>
            <a:lvl1pPr marL="0" indent="0">
              <a:buNone/>
              <a:defRPr sz="1900"/>
            </a:lvl1pPr>
            <a:lvl2pPr marL="609600" indent="0">
              <a:buNone/>
              <a:defRPr sz="1600"/>
            </a:lvl2pPr>
            <a:lvl3pPr marL="1219200" indent="0">
              <a:buNone/>
              <a:defRPr sz="140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a:defRPr/>
            </a:pPr>
            <a:fld id="{43C7FCF6-76BD-4495-B08F-4C059D2BA31F}"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406" y="4801714"/>
            <a:ext cx="7314248" cy="566870"/>
          </a:xfrm>
        </p:spPr>
        <p:txBody>
          <a:bodyPr anchor="b"/>
          <a:lstStyle>
            <a:lvl1pPr algn="l">
              <a:defRPr sz="2700" b="1"/>
            </a:lvl1pPr>
          </a:lstStyle>
          <a:p>
            <a:r>
              <a:rPr lang="en-US" smtClean="0"/>
              <a:t>Click to edit Master title style</a:t>
            </a:r>
            <a:endParaRPr lang="en-US"/>
          </a:p>
        </p:txBody>
      </p:sp>
      <p:sp>
        <p:nvSpPr>
          <p:cNvPr id="3" name="Picture Placeholder 2"/>
          <p:cNvSpPr>
            <a:spLocks noGrp="1"/>
          </p:cNvSpPr>
          <p:nvPr>
            <p:ph type="pic" idx="1"/>
          </p:nvPr>
        </p:nvSpPr>
        <p:spPr>
          <a:xfrm>
            <a:off x="2389406" y="612917"/>
            <a:ext cx="7314248" cy="4115753"/>
          </a:xfrm>
        </p:spPr>
        <p:txBody>
          <a:bodyPr/>
          <a:lstStyle>
            <a:lvl1pPr marL="0" indent="0">
              <a:buNone/>
              <a:defRPr sz="4300"/>
            </a:lvl1pPr>
            <a:lvl2pPr marL="609600" indent="0">
              <a:buNone/>
              <a:defRPr sz="3800"/>
            </a:lvl2pPr>
            <a:lvl3pPr marL="1219200" indent="0">
              <a:buNone/>
              <a:defRPr sz="3200"/>
            </a:lvl3pPr>
            <a:lvl4pPr marL="1828800" indent="0">
              <a:buNone/>
              <a:defRPr sz="2700"/>
            </a:lvl4pPr>
            <a:lvl5pPr marL="2438400" indent="0">
              <a:buNone/>
              <a:defRPr sz="2700"/>
            </a:lvl5pPr>
            <a:lvl6pPr marL="3048000" indent="0">
              <a:buNone/>
              <a:defRPr sz="2700"/>
            </a:lvl6pPr>
            <a:lvl7pPr marL="3657600" indent="0">
              <a:buNone/>
              <a:defRPr sz="2700"/>
            </a:lvl7pPr>
            <a:lvl8pPr marL="4267200" indent="0">
              <a:buNone/>
              <a:defRPr sz="2700"/>
            </a:lvl8pPr>
            <a:lvl9pPr marL="4876800" indent="0">
              <a:buNone/>
              <a:defRPr sz="2700"/>
            </a:lvl9pPr>
          </a:lstStyle>
          <a:p>
            <a:endParaRPr lang="en-US" dirty="0"/>
          </a:p>
        </p:txBody>
      </p:sp>
      <p:sp>
        <p:nvSpPr>
          <p:cNvPr id="4" name="Text Placeholder 3"/>
          <p:cNvSpPr>
            <a:spLocks noGrp="1"/>
          </p:cNvSpPr>
          <p:nvPr>
            <p:ph type="body" sz="half" idx="2"/>
          </p:nvPr>
        </p:nvSpPr>
        <p:spPr>
          <a:xfrm>
            <a:off x="2389406" y="5368583"/>
            <a:ext cx="7314248" cy="805049"/>
          </a:xfrm>
        </p:spPr>
        <p:txBody>
          <a:bodyPr/>
          <a:lstStyle>
            <a:lvl1pPr marL="0" indent="0">
              <a:buNone/>
              <a:defRPr sz="1900"/>
            </a:lvl1pPr>
            <a:lvl2pPr marL="609600" indent="0">
              <a:buNone/>
              <a:defRPr sz="1600"/>
            </a:lvl2pPr>
            <a:lvl3pPr marL="1219200" indent="0">
              <a:buNone/>
              <a:defRPr sz="140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a:defRPr/>
            </a:pPr>
            <a:fld id="{E257577C-F53D-4BB9-9408-EB84DEB3CD80}"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77D58058-BD14-4845-947D-4A9B79A00D09}"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8049" y="274704"/>
            <a:ext cx="2742843" cy="58528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521" y="274704"/>
            <a:ext cx="8025355" cy="585288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18ECB469-C949-4E3F-B0CB-0C15DA7B7F92}"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679" y="365211"/>
            <a:ext cx="10514231" cy="1325870"/>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679" y="1681552"/>
            <a:ext cx="5157116"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679" y="2505655"/>
            <a:ext cx="5157116" cy="3685441"/>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1397" y="1681552"/>
            <a:ext cx="5182513"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1397" y="2505655"/>
            <a:ext cx="5182513" cy="3685441"/>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6"/>
            <a:ext cx="3931725" cy="1600571"/>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2513" y="987654"/>
            <a:ext cx="6171397" cy="487475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679" y="2057876"/>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6"/>
            <a:ext cx="3931725" cy="1600571"/>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2513" y="987654"/>
            <a:ext cx="6171397" cy="487475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679" y="2057876"/>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44.xml"/><Relationship Id="rId8" Type="http://schemas.openxmlformats.org/officeDocument/2006/relationships/slideLayout" Target="../slideLayouts/slideLayout43.xml"/><Relationship Id="rId7" Type="http://schemas.openxmlformats.org/officeDocument/2006/relationships/slideLayout" Target="../slideLayouts/slideLayout42.xml"/><Relationship Id="rId6" Type="http://schemas.openxmlformats.org/officeDocument/2006/relationships/slideLayout" Target="../slideLayouts/slideLayout41.xml"/><Relationship Id="rId5" Type="http://schemas.openxmlformats.org/officeDocument/2006/relationships/slideLayout" Target="../slideLayouts/slideLayout40.xml"/><Relationship Id="rId4" Type="http://schemas.openxmlformats.org/officeDocument/2006/relationships/slideLayout" Target="../slideLayouts/slideLayout39.xml"/><Relationship Id="rId3" Type="http://schemas.openxmlformats.org/officeDocument/2006/relationships/slideLayout" Target="../slideLayouts/slideLayout38.xml"/><Relationship Id="rId2" Type="http://schemas.openxmlformats.org/officeDocument/2006/relationships/slideLayout" Target="../slideLayouts/slideLayout37.xml"/><Relationship Id="rId15" Type="http://schemas.openxmlformats.org/officeDocument/2006/relationships/theme" Target="../theme/theme10.xml"/><Relationship Id="rId14" Type="http://schemas.openxmlformats.org/officeDocument/2006/relationships/image" Target="../media/image1.png"/><Relationship Id="rId13" Type="http://schemas.openxmlformats.org/officeDocument/2006/relationships/slideLayout" Target="../slideLayouts/slideLayout48.xml"/><Relationship Id="rId12" Type="http://schemas.openxmlformats.org/officeDocument/2006/relationships/slideLayout" Target="../slideLayouts/slideLayout47.xml"/><Relationship Id="rId11" Type="http://schemas.openxmlformats.org/officeDocument/2006/relationships/slideLayout" Target="../slideLayouts/slideLayout46.xml"/><Relationship Id="rId10" Type="http://schemas.openxmlformats.org/officeDocument/2006/relationships/slideLayout" Target="../slideLayouts/slideLayout45.xml"/><Relationship Id="rId1" Type="http://schemas.openxmlformats.org/officeDocument/2006/relationships/slideLayout" Target="../slideLayouts/slideLayout36.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image" Target="../media/image2.png"/><Relationship Id="rId4" Type="http://schemas.openxmlformats.org/officeDocument/2006/relationships/image" Target="../media/image1.png"/><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6" Type="http://schemas.openxmlformats.org/officeDocument/2006/relationships/theme" Target="../theme/theme3.xml"/><Relationship Id="rId5" Type="http://schemas.openxmlformats.org/officeDocument/2006/relationships/image" Target="../media/image2.png"/><Relationship Id="rId4" Type="http://schemas.openxmlformats.org/officeDocument/2006/relationships/image" Target="../media/image1.png"/><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_rels/slideMaster4.xml.rels><?xml version="1.0" encoding="UTF-8" standalone="yes"?>
<Relationships xmlns="http://schemas.openxmlformats.org/package/2006/relationships"><Relationship Id="rId6" Type="http://schemas.openxmlformats.org/officeDocument/2006/relationships/theme" Target="../theme/theme4.xml"/><Relationship Id="rId5" Type="http://schemas.openxmlformats.org/officeDocument/2006/relationships/image" Target="../media/image2.png"/><Relationship Id="rId4" Type="http://schemas.openxmlformats.org/officeDocument/2006/relationships/image" Target="../media/image1.png"/><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_rels/slideMaster5.xml.rels><?xml version="1.0" encoding="UTF-8" standalone="yes"?>
<Relationships xmlns="http://schemas.openxmlformats.org/package/2006/relationships"><Relationship Id="rId6" Type="http://schemas.openxmlformats.org/officeDocument/2006/relationships/theme" Target="../theme/theme5.xml"/><Relationship Id="rId5" Type="http://schemas.openxmlformats.org/officeDocument/2006/relationships/image" Target="../media/image2.png"/><Relationship Id="rId4" Type="http://schemas.openxmlformats.org/officeDocument/2006/relationships/image" Target="../media/image1.png"/><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6.xml.rels><?xml version="1.0" encoding="UTF-8" standalone="yes"?>
<Relationships xmlns="http://schemas.openxmlformats.org/package/2006/relationships"><Relationship Id="rId6" Type="http://schemas.openxmlformats.org/officeDocument/2006/relationships/theme" Target="../theme/theme6.xml"/><Relationship Id="rId5" Type="http://schemas.openxmlformats.org/officeDocument/2006/relationships/image" Target="../media/image2.png"/><Relationship Id="rId4" Type="http://schemas.openxmlformats.org/officeDocument/2006/relationships/image" Target="../media/image1.png"/><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_rels/slideMaster7.xml.rels><?xml version="1.0" encoding="UTF-8" standalone="yes"?>
<Relationships xmlns="http://schemas.openxmlformats.org/package/2006/relationships"><Relationship Id="rId6" Type="http://schemas.openxmlformats.org/officeDocument/2006/relationships/theme" Target="../theme/theme7.xml"/><Relationship Id="rId5" Type="http://schemas.openxmlformats.org/officeDocument/2006/relationships/image" Target="../media/image2.png"/><Relationship Id="rId4" Type="http://schemas.openxmlformats.org/officeDocument/2006/relationships/image" Target="../media/image1.png"/><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_rels/slideMaster8.xml.rels><?xml version="1.0" encoding="UTF-8" standalone="yes"?>
<Relationships xmlns="http://schemas.openxmlformats.org/package/2006/relationships"><Relationship Id="rId6" Type="http://schemas.openxmlformats.org/officeDocument/2006/relationships/theme" Target="../theme/theme8.xml"/><Relationship Id="rId5" Type="http://schemas.openxmlformats.org/officeDocument/2006/relationships/image" Target="../media/image2.png"/><Relationship Id="rId4" Type="http://schemas.openxmlformats.org/officeDocument/2006/relationships/image" Target="../media/image1.png"/><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_rels/slideMaster9.xml.rels><?xml version="1.0" encoding="UTF-8" standalone="yes"?>
<Relationships xmlns="http://schemas.openxmlformats.org/package/2006/relationships"><Relationship Id="rId6" Type="http://schemas.openxmlformats.org/officeDocument/2006/relationships/theme" Target="../theme/theme9.xml"/><Relationship Id="rId5" Type="http://schemas.openxmlformats.org/officeDocument/2006/relationships/image" Target="../media/image2.png"/><Relationship Id="rId4" Type="http://schemas.openxmlformats.org/officeDocument/2006/relationships/image" Target="../media/image1.png"/><Relationship Id="rId3" Type="http://schemas.openxmlformats.org/officeDocument/2006/relationships/slideLayout" Target="../slideLayouts/slideLayout35.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091" y="365211"/>
            <a:ext cx="10514231" cy="132587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091" y="1826048"/>
            <a:ext cx="10514231" cy="4352346"/>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091" y="6357823"/>
            <a:ext cx="2742843" cy="365210"/>
          </a:xfrm>
          <a:prstGeom prst="rect">
            <a:avLst/>
          </a:prstGeom>
        </p:spPr>
        <p:txBody>
          <a:bodyPr vert="horz" lIns="91440" tIns="45720" rIns="91440" bIns="45720" rtlCol="0" anchor="ctr"/>
          <a:lstStyle>
            <a:lvl1pPr algn="l">
              <a:defRPr sz="1200">
                <a:solidFill>
                  <a:schemeClr val="tx1">
                    <a:tint val="75000"/>
                  </a:schemeClr>
                </a:solidFill>
              </a:defRPr>
            </a:lvl1pPr>
          </a:lstStyle>
          <a:p>
            <a:fld id="{4C4388EF-52D1-4258-9BE5-BCD010C7D4DE}" type="datetimeFigureOut">
              <a:rPr lang="zh-CN" altLang="en-US" smtClean="0"/>
            </a:fld>
            <a:endParaRPr lang="zh-CN" altLang="en-US"/>
          </a:p>
        </p:txBody>
      </p:sp>
      <p:sp>
        <p:nvSpPr>
          <p:cNvPr id="5" name="页脚占位符 4"/>
          <p:cNvSpPr>
            <a:spLocks noGrp="1"/>
          </p:cNvSpPr>
          <p:nvPr>
            <p:ph type="ftr" sz="quarter" idx="3"/>
          </p:nvPr>
        </p:nvSpPr>
        <p:spPr>
          <a:xfrm>
            <a:off x="4038075" y="6357823"/>
            <a:ext cx="4114264" cy="36521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09479" y="6357823"/>
            <a:ext cx="2742843" cy="365210"/>
          </a:xfrm>
          <a:prstGeom prst="rect">
            <a:avLst/>
          </a:prstGeom>
        </p:spPr>
        <p:txBody>
          <a:bodyPr vert="horz" lIns="91440" tIns="45720" rIns="91440" bIns="45720" rtlCol="0" anchor="ctr"/>
          <a:lstStyle>
            <a:lvl1pPr algn="r">
              <a:defRPr sz="1200">
                <a:solidFill>
                  <a:schemeClr val="tx1">
                    <a:tint val="75000"/>
                  </a:schemeClr>
                </a:solidFill>
              </a:defRPr>
            </a:lvl1pPr>
          </a:lstStyle>
          <a:p>
            <a:fld id="{3D3EE65E-57D2-4566-898C-4F2076833F8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521" y="274702"/>
            <a:ext cx="10971372" cy="114326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2"/>
            <a:ext cx="10971372" cy="4527011"/>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609521" y="6357825"/>
            <a:ext cx="2844430" cy="365210"/>
          </a:xfrm>
          <a:prstGeom prst="rect">
            <a:avLst/>
          </a:prstGeom>
        </p:spPr>
        <p:txBody>
          <a:bodyPr vert="horz" lIns="91440" tIns="45720" rIns="91440" bIns="45720" rtlCol="0" anchor="ctr"/>
          <a:lstStyle>
            <a:lvl1pPr algn="l">
              <a:defRPr sz="1600">
                <a:solidFill>
                  <a:schemeClr val="tx1">
                    <a:tint val="75000"/>
                  </a:schemeClr>
                </a:solidFill>
              </a:defRPr>
            </a:lvl1pPr>
          </a:lstStyle>
          <a:p>
            <a:pPr>
              <a:defRPr/>
            </a:pPr>
            <a:fld id="{9196EC2F-0988-4314-AD4B-24FF16D7B45E}"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8" y="6357825"/>
            <a:ext cx="3860297" cy="365210"/>
          </a:xfrm>
          <a:prstGeom prst="rect">
            <a:avLst/>
          </a:prstGeom>
        </p:spPr>
        <p:txBody>
          <a:bodyPr vert="horz" lIns="91440" tIns="45720" rIns="91440" bIns="45720" rtlCol="0" anchor="ctr"/>
          <a:lstStyle>
            <a:lvl1pPr algn="ctr">
              <a:defRPr sz="1600">
                <a:solidFill>
                  <a:schemeClr val="tx1">
                    <a:tint val="75000"/>
                  </a:schemeClr>
                </a:solidFill>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6463" y="6357825"/>
            <a:ext cx="2844430" cy="365210"/>
          </a:xfrm>
          <a:prstGeom prst="rect">
            <a:avLst/>
          </a:prstGeom>
        </p:spPr>
        <p:txBody>
          <a:bodyPr vert="horz" lIns="91440" tIns="45720" rIns="91440" bIns="45720" rtlCol="0" anchor="ctr"/>
          <a:lstStyle>
            <a:lvl1pPr algn="r">
              <a:defRPr sz="1600">
                <a:solidFill>
                  <a:schemeClr val="tx1">
                    <a:tint val="75000"/>
                  </a:schemeClr>
                </a:solidFill>
              </a:defRPr>
            </a:lvl1p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Lst>
  <p:timing>
    <p:tnLst>
      <p:par>
        <p:cTn id="1" dur="indefinite" restart="never" nodeType="tmRoot"/>
      </p:par>
    </p:tnLst>
  </p:timing>
  <p:hf hdr="0" ftr="0" dt="0"/>
  <p:txStyles>
    <p:titleStyle>
      <a:lvl1pPr algn="ctr" defTabSz="1219200" rtl="0" eaLnBrk="1" latinLnBrk="0" hangingPunct="1">
        <a:spcBef>
          <a:spcPct val="0"/>
        </a:spcBef>
        <a:buNone/>
        <a:defRPr sz="5900" kern="1200">
          <a:solidFill>
            <a:schemeClr val="tx1"/>
          </a:solidFill>
          <a:latin typeface="+mj-lt"/>
          <a:ea typeface="+mj-ea"/>
          <a:cs typeface="+mj-cs"/>
        </a:defRPr>
      </a:lvl1pPr>
    </p:titleStyle>
    <p:bodyStyle>
      <a:lvl1pPr marL="457200" indent="-457200" algn="l" defTabSz="1219200"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3800" kern="1200">
          <a:solidFill>
            <a:schemeClr val="tx1"/>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2" name="Title Placeholder 1"/>
          <p:cNvSpPr>
            <a:spLocks noGrp="1"/>
          </p:cNvSpPr>
          <p:nvPr>
            <p:ph type="title"/>
          </p:nvPr>
        </p:nvSpPr>
        <p:spPr>
          <a:xfrm>
            <a:off x="609521" y="355682"/>
            <a:ext cx="10971372" cy="114326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40" tIns="45720" rIns="91440" bIns="45720"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7"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40" tIns="45720" rIns="91440" bIns="45720"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8" y="6334005"/>
            <a:ext cx="3860297" cy="365210"/>
          </a:xfrm>
          <a:prstGeom prst="rect">
            <a:avLst/>
          </a:prstGeom>
        </p:spPr>
        <p:txBody>
          <a:bodyPr vert="horz" lIns="91440" tIns="45720" rIns="91440" bIns="45720"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19"/>
            <a:ext cx="479938" cy="304871"/>
          </a:xfrm>
          <a:prstGeom prst="rect">
            <a:avLst/>
          </a:prstGeom>
        </p:spPr>
        <p:txBody>
          <a:bodyPr vert="horz" lIns="91440" tIns="45720" rIns="91440" bIns="45720"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iming>
    <p:tnLst>
      <p:par>
        <p:cTn id="1" dur="indefinite" restart="never" nodeType="tmRoot"/>
      </p:par>
    </p:tnLst>
  </p:timing>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2" name="Title Placeholder 1"/>
          <p:cNvSpPr>
            <a:spLocks noGrp="1"/>
          </p:cNvSpPr>
          <p:nvPr>
            <p:ph type="title"/>
          </p:nvPr>
        </p:nvSpPr>
        <p:spPr>
          <a:xfrm>
            <a:off x="609521" y="355682"/>
            <a:ext cx="10971372" cy="114326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40" tIns="45720" rIns="91440" bIns="45720"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7"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40" tIns="45720" rIns="91440" bIns="45720"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8" y="6334005"/>
            <a:ext cx="3860297" cy="365210"/>
          </a:xfrm>
          <a:prstGeom prst="rect">
            <a:avLst/>
          </a:prstGeom>
        </p:spPr>
        <p:txBody>
          <a:bodyPr vert="horz" lIns="91440" tIns="45720" rIns="91440" bIns="45720"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19"/>
            <a:ext cx="479938" cy="304871"/>
          </a:xfrm>
          <a:prstGeom prst="rect">
            <a:avLst/>
          </a:prstGeom>
        </p:spPr>
        <p:txBody>
          <a:bodyPr vert="horz" lIns="91440" tIns="45720" rIns="91440" bIns="45720"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timing>
    <p:tnLst>
      <p:par>
        <p:cTn id="1" dur="indefinite" restart="never" nodeType="tmRoot"/>
      </p:par>
    </p:tnLst>
  </p:timing>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2" name="Title Placeholder 1"/>
          <p:cNvSpPr>
            <a:spLocks noGrp="1"/>
          </p:cNvSpPr>
          <p:nvPr>
            <p:ph type="title"/>
          </p:nvPr>
        </p:nvSpPr>
        <p:spPr>
          <a:xfrm>
            <a:off x="609521" y="355682"/>
            <a:ext cx="10971372" cy="114326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40" tIns="45720" rIns="91440" bIns="45720"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7"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40" tIns="45720" rIns="91440" bIns="45720"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8" y="6334005"/>
            <a:ext cx="3860297" cy="365210"/>
          </a:xfrm>
          <a:prstGeom prst="rect">
            <a:avLst/>
          </a:prstGeom>
        </p:spPr>
        <p:txBody>
          <a:bodyPr vert="horz" lIns="91440" tIns="45720" rIns="91440" bIns="45720"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19"/>
            <a:ext cx="479938" cy="304871"/>
          </a:xfrm>
          <a:prstGeom prst="rect">
            <a:avLst/>
          </a:prstGeom>
        </p:spPr>
        <p:txBody>
          <a:bodyPr vert="horz" lIns="91440" tIns="45720" rIns="91440" bIns="45720"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Lst>
  <p:timing>
    <p:tnLst>
      <p:par>
        <p:cTn id="1" dur="indefinite" restart="never" nodeType="tmRoot"/>
      </p:par>
    </p:tnLst>
  </p:timing>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2" name="Title Placeholder 1"/>
          <p:cNvSpPr>
            <a:spLocks noGrp="1"/>
          </p:cNvSpPr>
          <p:nvPr>
            <p:ph type="title"/>
          </p:nvPr>
        </p:nvSpPr>
        <p:spPr>
          <a:xfrm>
            <a:off x="609521" y="355682"/>
            <a:ext cx="10971372" cy="114326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40" tIns="45720" rIns="91440" bIns="45720"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7"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40" tIns="45720" rIns="91440" bIns="45720"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8" y="6334005"/>
            <a:ext cx="3860297" cy="365210"/>
          </a:xfrm>
          <a:prstGeom prst="rect">
            <a:avLst/>
          </a:prstGeom>
        </p:spPr>
        <p:txBody>
          <a:bodyPr vert="horz" lIns="91440" tIns="45720" rIns="91440" bIns="45720"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19"/>
            <a:ext cx="479938" cy="304871"/>
          </a:xfrm>
          <a:prstGeom prst="rect">
            <a:avLst/>
          </a:prstGeom>
        </p:spPr>
        <p:txBody>
          <a:bodyPr vert="horz" lIns="91440" tIns="45720" rIns="91440" bIns="45720"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Lst>
  <p:timing>
    <p:tnLst>
      <p:par>
        <p:cTn id="1" dur="indefinite" restart="never" nodeType="tmRoot"/>
      </p:par>
    </p:tnLst>
  </p:timing>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2" name="Title Placeholder 1"/>
          <p:cNvSpPr>
            <a:spLocks noGrp="1"/>
          </p:cNvSpPr>
          <p:nvPr>
            <p:ph type="title"/>
          </p:nvPr>
        </p:nvSpPr>
        <p:spPr>
          <a:xfrm>
            <a:off x="609521" y="355682"/>
            <a:ext cx="10971372" cy="114326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40" tIns="45720" rIns="91440" bIns="45720"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7"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40" tIns="45720" rIns="91440" bIns="45720"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8" y="6334005"/>
            <a:ext cx="3860297" cy="365210"/>
          </a:xfrm>
          <a:prstGeom prst="rect">
            <a:avLst/>
          </a:prstGeom>
        </p:spPr>
        <p:txBody>
          <a:bodyPr vert="horz" lIns="91440" tIns="45720" rIns="91440" bIns="45720"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19"/>
            <a:ext cx="479938" cy="304871"/>
          </a:xfrm>
          <a:prstGeom prst="rect">
            <a:avLst/>
          </a:prstGeom>
        </p:spPr>
        <p:txBody>
          <a:bodyPr vert="horz" lIns="91440" tIns="45720" rIns="91440" bIns="45720"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Lst>
  <p:timing>
    <p:tnLst>
      <p:par>
        <p:cTn id="1" dur="indefinite" restart="never" nodeType="tmRoot"/>
      </p:par>
    </p:tnLst>
  </p:timing>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2" name="Title Placeholder 1"/>
          <p:cNvSpPr>
            <a:spLocks noGrp="1"/>
          </p:cNvSpPr>
          <p:nvPr>
            <p:ph type="title"/>
          </p:nvPr>
        </p:nvSpPr>
        <p:spPr>
          <a:xfrm>
            <a:off x="609521" y="355682"/>
            <a:ext cx="10971372" cy="114326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40" tIns="45720" rIns="91440" bIns="45720"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7"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40" tIns="45720" rIns="91440" bIns="45720"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8" y="6334005"/>
            <a:ext cx="3860297" cy="365210"/>
          </a:xfrm>
          <a:prstGeom prst="rect">
            <a:avLst/>
          </a:prstGeom>
        </p:spPr>
        <p:txBody>
          <a:bodyPr vert="horz" lIns="91440" tIns="45720" rIns="91440" bIns="45720"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19"/>
            <a:ext cx="479938" cy="304871"/>
          </a:xfrm>
          <a:prstGeom prst="rect">
            <a:avLst/>
          </a:prstGeom>
        </p:spPr>
        <p:txBody>
          <a:bodyPr vert="horz" lIns="91440" tIns="45720" rIns="91440" bIns="45720"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Lst>
  <p:timing>
    <p:tnLst>
      <p:par>
        <p:cTn id="1" dur="indefinite" restart="never" nodeType="tmRoot"/>
      </p:par>
    </p:tnLst>
  </p:timing>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2" name="Title Placeholder 1"/>
          <p:cNvSpPr>
            <a:spLocks noGrp="1"/>
          </p:cNvSpPr>
          <p:nvPr>
            <p:ph type="title"/>
          </p:nvPr>
        </p:nvSpPr>
        <p:spPr>
          <a:xfrm>
            <a:off x="609521" y="355682"/>
            <a:ext cx="10971372" cy="114326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40" tIns="45720" rIns="91440" bIns="45720"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7"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40" tIns="45720" rIns="91440" bIns="45720"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8" y="6334005"/>
            <a:ext cx="3860297" cy="365210"/>
          </a:xfrm>
          <a:prstGeom prst="rect">
            <a:avLst/>
          </a:prstGeom>
        </p:spPr>
        <p:txBody>
          <a:bodyPr vert="horz" lIns="91440" tIns="45720" rIns="91440" bIns="45720"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19"/>
            <a:ext cx="479938" cy="304871"/>
          </a:xfrm>
          <a:prstGeom prst="rect">
            <a:avLst/>
          </a:prstGeom>
        </p:spPr>
        <p:txBody>
          <a:bodyPr vert="horz" lIns="91440" tIns="45720" rIns="91440" bIns="45720"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iming>
    <p:tnLst>
      <p:par>
        <p:cTn id="1" dur="indefinite" restart="never" nodeType="tmRoot"/>
      </p:par>
    </p:tnLst>
  </p:timing>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sp>
        <p:nvSpPr>
          <p:cNvPr id="2" name="Title Placeholder 1"/>
          <p:cNvSpPr>
            <a:spLocks noGrp="1"/>
          </p:cNvSpPr>
          <p:nvPr>
            <p:ph type="title"/>
          </p:nvPr>
        </p:nvSpPr>
        <p:spPr>
          <a:xfrm>
            <a:off x="609521" y="355682"/>
            <a:ext cx="10971372" cy="114326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40" tIns="45720" rIns="91440" bIns="45720"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7"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40" tIns="45720" rIns="91440" bIns="45720"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8" y="6334005"/>
            <a:ext cx="3860297" cy="365210"/>
          </a:xfrm>
          <a:prstGeom prst="rect">
            <a:avLst/>
          </a:prstGeom>
        </p:spPr>
        <p:txBody>
          <a:bodyPr vert="horz" lIns="91440" tIns="45720" rIns="91440" bIns="45720"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19"/>
            <a:ext cx="479938" cy="304871"/>
          </a:xfrm>
          <a:prstGeom prst="rect">
            <a:avLst/>
          </a:prstGeom>
        </p:spPr>
        <p:txBody>
          <a:bodyPr vert="horz" lIns="91440" tIns="45720" rIns="91440" bIns="45720"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Lst>
  <p:timing>
    <p:tnLst>
      <p:par>
        <p:cTn id="1" dur="indefinite" restart="never" nodeType="tmRoot"/>
      </p:par>
    </p:tnLst>
  </p:timing>
  <p:hf hdr="0" ftr="0" dt="0"/>
  <p:txStyles>
    <p:titleStyle>
      <a:lvl1pPr algn="l" defTabSz="121920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9200"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3.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38.xml"/><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3.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36.xml"/><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3" name="组合 182"/>
          <p:cNvGrpSpPr/>
          <p:nvPr/>
        </p:nvGrpSpPr>
        <p:grpSpPr>
          <a:xfrm flipH="1" flipV="1">
            <a:off x="-1450727" y="-2537420"/>
            <a:ext cx="6338876" cy="4424464"/>
            <a:chOff x="7174614" y="4856946"/>
            <a:chExt cx="6338876" cy="4424464"/>
          </a:xfrm>
        </p:grpSpPr>
        <p:sp>
          <p:nvSpPr>
            <p:cNvPr id="184"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5"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6"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7"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sp>
        <p:nvSpPr>
          <p:cNvPr id="104" name="TextBox 42"/>
          <p:cNvSpPr txBox="1"/>
          <p:nvPr/>
        </p:nvSpPr>
        <p:spPr>
          <a:xfrm>
            <a:off x="5432425" y="2734945"/>
            <a:ext cx="6959600" cy="645160"/>
          </a:xfrm>
          <a:prstGeom prst="rect">
            <a:avLst/>
          </a:prstGeom>
          <a:noFill/>
        </p:spPr>
        <p:txBody>
          <a:bodyPr wrap="square" rtlCol="0">
            <a:spAutoFit/>
          </a:bodyPr>
          <a:lstStyle/>
          <a:p>
            <a:r>
              <a:rPr lang="zh-CN" altLang="en-US" sz="3600" b="1" spc="300" dirty="0">
                <a:solidFill>
                  <a:srgbClr val="00B0F0"/>
                </a:solidFill>
                <a:latin typeface="微软雅黑" panose="020B0503020204020204" pitchFamily="34" charset="-122"/>
                <a:ea typeface="微软雅黑" panose="020B0503020204020204" pitchFamily="34" charset="-122"/>
              </a:rPr>
              <a:t>嵌入式智能系统设计作品</a:t>
            </a:r>
            <a:r>
              <a:rPr lang="zh-CN" altLang="en-US" sz="3600" b="1" spc="300" dirty="0" smtClean="0">
                <a:solidFill>
                  <a:srgbClr val="00B0F0"/>
                </a:solidFill>
                <a:latin typeface="微软雅黑" panose="020B0503020204020204" pitchFamily="34" charset="-122"/>
                <a:ea typeface="微软雅黑" panose="020B0503020204020204" pitchFamily="34" charset="-122"/>
              </a:rPr>
              <a:t>汇报</a:t>
            </a:r>
            <a:endParaRPr lang="zh-CN" altLang="en-US" sz="3600" b="1" spc="300" dirty="0" smtClean="0">
              <a:solidFill>
                <a:srgbClr val="00B0F0"/>
              </a:solidFill>
              <a:latin typeface="微软雅黑" panose="020B0503020204020204" pitchFamily="34" charset="-122"/>
              <a:ea typeface="微软雅黑" panose="020B0503020204020204" pitchFamily="34" charset="-122"/>
            </a:endParaRPr>
          </a:p>
        </p:txBody>
      </p:sp>
      <p:sp>
        <p:nvSpPr>
          <p:cNvPr id="58" name="TextBox 57"/>
          <p:cNvSpPr txBox="1"/>
          <p:nvPr/>
        </p:nvSpPr>
        <p:spPr>
          <a:xfrm>
            <a:off x="6143584" y="3486138"/>
            <a:ext cx="4448724" cy="706755"/>
          </a:xfrm>
          <a:prstGeom prst="rect">
            <a:avLst/>
          </a:prstGeom>
          <a:noFill/>
        </p:spPr>
        <p:txBody>
          <a:bodyPr wrap="square" rtlCol="0">
            <a:spAutoFit/>
          </a:bodyPr>
          <a:lstStyle/>
          <a:p>
            <a:pPr algn="ctr"/>
            <a:r>
              <a:rPr lang="en-US" altLang="zh-CN" sz="4000" b="1" dirty="0">
                <a:solidFill>
                  <a:schemeClr val="tx1">
                    <a:lumMod val="50000"/>
                    <a:lumOff val="50000"/>
                  </a:schemeClr>
                </a:solidFill>
                <a:latin typeface="微软雅黑" panose="020B0503020204020204" pitchFamily="34" charset="-122"/>
                <a:ea typeface="微软雅黑" panose="020B0503020204020204" pitchFamily="34" charset="-122"/>
              </a:rPr>
              <a:t>Peace in Fou</a:t>
            </a:r>
            <a:r>
              <a:rPr lang="en-US" altLang="zh-CN" sz="3600" b="1" dirty="0">
                <a:solidFill>
                  <a:schemeClr val="tx1">
                    <a:lumMod val="50000"/>
                    <a:lumOff val="50000"/>
                  </a:schemeClr>
                </a:solidFill>
                <a:latin typeface="微软雅黑" panose="020B0503020204020204" pitchFamily="34" charset="-122"/>
                <a:ea typeface="微软雅黑" panose="020B0503020204020204" pitchFamily="34" charset="-122"/>
              </a:rPr>
              <a:t>r</a:t>
            </a:r>
            <a:endParaRPr lang="en-US" altLang="zh-CN" sz="3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7313155" y="4975819"/>
            <a:ext cx="6338876" cy="4424464"/>
            <a:chOff x="7174614" y="4856946"/>
            <a:chExt cx="6338876" cy="4424464"/>
          </a:xfrm>
        </p:grpSpPr>
        <p:sp>
          <p:nvSpPr>
            <p:cNvPr id="179"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0"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1"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2"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sp>
        <p:nvSpPr>
          <p:cNvPr id="168" name="任意多边形 83"/>
          <p:cNvSpPr/>
          <p:nvPr/>
        </p:nvSpPr>
        <p:spPr bwMode="auto">
          <a:xfrm rot="16377237">
            <a:off x="2879423" y="1526154"/>
            <a:ext cx="1624201" cy="162092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54" name="任意多边形 83"/>
          <p:cNvSpPr/>
          <p:nvPr/>
        </p:nvSpPr>
        <p:spPr bwMode="auto">
          <a:xfrm rot="16377237">
            <a:off x="3822819" y="3200912"/>
            <a:ext cx="1619923" cy="1616657"/>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42" name="任意多边形 83"/>
          <p:cNvSpPr/>
          <p:nvPr/>
        </p:nvSpPr>
        <p:spPr bwMode="auto">
          <a:xfrm rot="16377237">
            <a:off x="1561513" y="2086768"/>
            <a:ext cx="1877338" cy="1873549"/>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39" name="任意多边形 83"/>
          <p:cNvSpPr/>
          <p:nvPr/>
        </p:nvSpPr>
        <p:spPr bwMode="auto">
          <a:xfrm rot="16377237">
            <a:off x="2508634" y="2010820"/>
            <a:ext cx="2637379" cy="263205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57" name="任意多边形 83"/>
          <p:cNvSpPr/>
          <p:nvPr/>
        </p:nvSpPr>
        <p:spPr bwMode="auto">
          <a:xfrm rot="5222763" flipH="1">
            <a:off x="4699376" y="1587515"/>
            <a:ext cx="390575" cy="389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60" name="任意多边形 83"/>
          <p:cNvSpPr/>
          <p:nvPr/>
        </p:nvSpPr>
        <p:spPr bwMode="auto">
          <a:xfrm rot="16377237">
            <a:off x="5132359" y="2014384"/>
            <a:ext cx="461589" cy="46066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9" name="任意多边形 83"/>
          <p:cNvSpPr/>
          <p:nvPr/>
        </p:nvSpPr>
        <p:spPr bwMode="auto">
          <a:xfrm rot="16377237">
            <a:off x="2196863" y="3422362"/>
            <a:ext cx="1619923" cy="1616657"/>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90" name="任意多边形 83"/>
          <p:cNvSpPr/>
          <p:nvPr/>
        </p:nvSpPr>
        <p:spPr bwMode="auto">
          <a:xfrm rot="5222763" flipH="1">
            <a:off x="2606837" y="5500724"/>
            <a:ext cx="390575" cy="389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91" name="任意多边形 83"/>
          <p:cNvSpPr/>
          <p:nvPr/>
        </p:nvSpPr>
        <p:spPr bwMode="auto">
          <a:xfrm rot="16377237">
            <a:off x="1685120" y="4985969"/>
            <a:ext cx="461589" cy="46066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72" name="TextBox 171"/>
          <p:cNvSpPr txBox="1"/>
          <p:nvPr/>
        </p:nvSpPr>
        <p:spPr>
          <a:xfrm>
            <a:off x="2534908" y="2707637"/>
            <a:ext cx="2586328" cy="1214755"/>
          </a:xfrm>
          <a:prstGeom prst="rect">
            <a:avLst/>
          </a:prstGeom>
          <a:noFill/>
        </p:spPr>
        <p:txBody>
          <a:bodyPr wrap="square" rtlCol="0">
            <a:spAutoFit/>
          </a:bodyPr>
          <a:lstStyle/>
          <a:p>
            <a:pPr algn="ctr"/>
            <a:r>
              <a:rPr lang="en-US" altLang="zh-CN" sz="7300" b="1" spc="-300" dirty="0" smtClean="0">
                <a:solidFill>
                  <a:schemeClr val="bg1"/>
                </a:solidFill>
                <a:latin typeface="微软雅黑" panose="020B0503020204020204" pitchFamily="34" charset="-122"/>
                <a:ea typeface="微软雅黑" panose="020B0503020204020204" pitchFamily="34" charset="-122"/>
              </a:rPr>
              <a:t>2019</a:t>
            </a:r>
            <a:endParaRPr lang="zh-CN" altLang="en-US" sz="7300" b="1" spc="-300" dirty="0">
              <a:solidFill>
                <a:schemeClr val="bg1"/>
              </a:solidFill>
              <a:latin typeface="微软雅黑" panose="020B0503020204020204" pitchFamily="34" charset="-122"/>
              <a:ea typeface="微软雅黑" panose="020B0503020204020204" pitchFamily="34" charset="-122"/>
            </a:endParaRPr>
          </a:p>
        </p:txBody>
      </p:sp>
      <p:grpSp>
        <p:nvGrpSpPr>
          <p:cNvPr id="192" name="组合 191"/>
          <p:cNvGrpSpPr/>
          <p:nvPr/>
        </p:nvGrpSpPr>
        <p:grpSpPr>
          <a:xfrm>
            <a:off x="9230572" y="2184210"/>
            <a:ext cx="1290703" cy="235751"/>
            <a:chOff x="8971447" y="2172617"/>
            <a:chExt cx="759125" cy="568897"/>
          </a:xfrm>
          <a:solidFill>
            <a:srgbClr val="00B0F0"/>
          </a:solidFill>
        </p:grpSpPr>
        <p:sp>
          <p:nvSpPr>
            <p:cNvPr id="193" name="矩形 192"/>
            <p:cNvSpPr/>
            <p:nvPr/>
          </p:nvSpPr>
          <p:spPr>
            <a:xfrm>
              <a:off x="8971447" y="2172617"/>
              <a:ext cx="238791" cy="56889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9312857" y="2172617"/>
              <a:ext cx="107228" cy="568897"/>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9522704" y="2172617"/>
              <a:ext cx="67464" cy="56889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9692788" y="2172617"/>
              <a:ext cx="37784" cy="568897"/>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7" name="TextBox 42"/>
          <p:cNvSpPr txBox="1"/>
          <p:nvPr/>
        </p:nvSpPr>
        <p:spPr>
          <a:xfrm>
            <a:off x="6027743" y="2113569"/>
            <a:ext cx="3373570" cy="398780"/>
          </a:xfrm>
          <a:prstGeom prst="rect">
            <a:avLst/>
          </a:prstGeom>
          <a:noFill/>
        </p:spPr>
        <p:txBody>
          <a:bodyPr wrap="square" rtlCol="0">
            <a:spAutoFit/>
          </a:bodyPr>
          <a:lstStyle/>
          <a:p>
            <a:r>
              <a:rPr lang="en-US" altLang="zh-CN" sz="2000" b="1" dirty="0" smtClean="0">
                <a:solidFill>
                  <a:schemeClr val="bg1">
                    <a:lumMod val="50000"/>
                  </a:schemeClr>
                </a:solidFill>
                <a:latin typeface="微软雅黑" panose="020B0503020204020204" pitchFamily="34" charset="-122"/>
                <a:ea typeface="微软雅黑" panose="020B0503020204020204" pitchFamily="34" charset="-122"/>
              </a:rPr>
              <a:t>THE  WORK REPORT</a:t>
            </a:r>
            <a:endParaRPr lang="en-US" altLang="zh-CN" sz="2000" b="1" dirty="0" smtClean="0">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83"/>
                                        </p:tgtEl>
                                        <p:attrNameLst>
                                          <p:attrName>style.visibility</p:attrName>
                                        </p:attrNameLst>
                                      </p:cBhvr>
                                      <p:to>
                                        <p:strVal val="visible"/>
                                      </p:to>
                                    </p:set>
                                    <p:anim calcmode="lin" valueType="num">
                                      <p:cBhvr>
                                        <p:cTn id="7" dur="750" fill="hold"/>
                                        <p:tgtEl>
                                          <p:spTgt spid="183"/>
                                        </p:tgtEl>
                                        <p:attrNameLst>
                                          <p:attrName>ppt_w</p:attrName>
                                        </p:attrNameLst>
                                      </p:cBhvr>
                                      <p:tavLst>
                                        <p:tav tm="0">
                                          <p:val>
                                            <p:fltVal val="0"/>
                                          </p:val>
                                        </p:tav>
                                        <p:tav tm="100000">
                                          <p:val>
                                            <p:strVal val="#ppt_w"/>
                                          </p:val>
                                        </p:tav>
                                      </p:tavLst>
                                    </p:anim>
                                    <p:anim calcmode="lin" valueType="num">
                                      <p:cBhvr>
                                        <p:cTn id="8" dur="750" fill="hold"/>
                                        <p:tgtEl>
                                          <p:spTgt spid="183"/>
                                        </p:tgtEl>
                                        <p:attrNameLst>
                                          <p:attrName>ppt_h</p:attrName>
                                        </p:attrNameLst>
                                      </p:cBhvr>
                                      <p:tavLst>
                                        <p:tav tm="0">
                                          <p:val>
                                            <p:fltVal val="0"/>
                                          </p:val>
                                        </p:tav>
                                        <p:tav tm="100000">
                                          <p:val>
                                            <p:strVal val="#ppt_h"/>
                                          </p:val>
                                        </p:tav>
                                      </p:tavLst>
                                    </p:anim>
                                    <p:animEffect transition="in" filter="fade">
                                      <p:cBhvr>
                                        <p:cTn id="9" dur="750"/>
                                        <p:tgtEl>
                                          <p:spTgt spid="183"/>
                                        </p:tgtEl>
                                      </p:cBhvr>
                                    </p:animEffect>
                                  </p:childTnLst>
                                </p:cTn>
                              </p:par>
                              <p:par>
                                <p:cTn id="10" presetID="53" presetClass="entr" presetSubtype="16"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750" fill="hold"/>
                                        <p:tgtEl>
                                          <p:spTgt spid="2"/>
                                        </p:tgtEl>
                                        <p:attrNameLst>
                                          <p:attrName>ppt_w</p:attrName>
                                        </p:attrNameLst>
                                      </p:cBhvr>
                                      <p:tavLst>
                                        <p:tav tm="0">
                                          <p:val>
                                            <p:fltVal val="0"/>
                                          </p:val>
                                        </p:tav>
                                        <p:tav tm="100000">
                                          <p:val>
                                            <p:strVal val="#ppt_w"/>
                                          </p:val>
                                        </p:tav>
                                      </p:tavLst>
                                    </p:anim>
                                    <p:anim calcmode="lin" valueType="num">
                                      <p:cBhvr>
                                        <p:cTn id="13" dur="750" fill="hold"/>
                                        <p:tgtEl>
                                          <p:spTgt spid="2"/>
                                        </p:tgtEl>
                                        <p:attrNameLst>
                                          <p:attrName>ppt_h</p:attrName>
                                        </p:attrNameLst>
                                      </p:cBhvr>
                                      <p:tavLst>
                                        <p:tav tm="0">
                                          <p:val>
                                            <p:fltVal val="0"/>
                                          </p:val>
                                        </p:tav>
                                        <p:tav tm="100000">
                                          <p:val>
                                            <p:strVal val="#ppt_h"/>
                                          </p:val>
                                        </p:tav>
                                      </p:tavLst>
                                    </p:anim>
                                    <p:animEffect transition="in" filter="fade">
                                      <p:cBhvr>
                                        <p:cTn id="14" dur="750"/>
                                        <p:tgtEl>
                                          <p:spTgt spid="2"/>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168"/>
                                        </p:tgtEl>
                                        <p:attrNameLst>
                                          <p:attrName>style.visibility</p:attrName>
                                        </p:attrNameLst>
                                      </p:cBhvr>
                                      <p:to>
                                        <p:strVal val="visible"/>
                                      </p:to>
                                    </p:set>
                                    <p:anim calcmode="lin" valueType="num">
                                      <p:cBhvr>
                                        <p:cTn id="18" dur="1000" fill="hold"/>
                                        <p:tgtEl>
                                          <p:spTgt spid="168"/>
                                        </p:tgtEl>
                                        <p:attrNameLst>
                                          <p:attrName>ppt_w</p:attrName>
                                        </p:attrNameLst>
                                      </p:cBhvr>
                                      <p:tavLst>
                                        <p:tav tm="0">
                                          <p:val>
                                            <p:fltVal val="0"/>
                                          </p:val>
                                        </p:tav>
                                        <p:tav tm="100000">
                                          <p:val>
                                            <p:strVal val="#ppt_w"/>
                                          </p:val>
                                        </p:tav>
                                      </p:tavLst>
                                    </p:anim>
                                    <p:anim calcmode="lin" valueType="num">
                                      <p:cBhvr>
                                        <p:cTn id="19" dur="1000" fill="hold"/>
                                        <p:tgtEl>
                                          <p:spTgt spid="168"/>
                                        </p:tgtEl>
                                        <p:attrNameLst>
                                          <p:attrName>ppt_h</p:attrName>
                                        </p:attrNameLst>
                                      </p:cBhvr>
                                      <p:tavLst>
                                        <p:tav tm="0">
                                          <p:val>
                                            <p:fltVal val="0"/>
                                          </p:val>
                                        </p:tav>
                                        <p:tav tm="100000">
                                          <p:val>
                                            <p:strVal val="#ppt_h"/>
                                          </p:val>
                                        </p:tav>
                                      </p:tavLst>
                                    </p:anim>
                                    <p:animEffect transition="in" filter="fade">
                                      <p:cBhvr>
                                        <p:cTn id="20" dur="1000"/>
                                        <p:tgtEl>
                                          <p:spTgt spid="168"/>
                                        </p:tgtEl>
                                      </p:cBhvr>
                                    </p:animEffect>
                                  </p:childTnLst>
                                </p:cTn>
                              </p:par>
                              <p:par>
                                <p:cTn id="21" presetID="53" presetClass="entr" presetSubtype="16" fill="hold" grpId="0" nodeType="withEffect">
                                  <p:stCondLst>
                                    <p:cond delay="225"/>
                                  </p:stCondLst>
                                  <p:childTnLst>
                                    <p:set>
                                      <p:cBhvr>
                                        <p:cTn id="22" dur="1" fill="hold">
                                          <p:stCondLst>
                                            <p:cond delay="0"/>
                                          </p:stCondLst>
                                        </p:cTn>
                                        <p:tgtEl>
                                          <p:spTgt spid="154"/>
                                        </p:tgtEl>
                                        <p:attrNameLst>
                                          <p:attrName>style.visibility</p:attrName>
                                        </p:attrNameLst>
                                      </p:cBhvr>
                                      <p:to>
                                        <p:strVal val="visible"/>
                                      </p:to>
                                    </p:set>
                                    <p:anim calcmode="lin" valueType="num">
                                      <p:cBhvr>
                                        <p:cTn id="23" dur="1000" fill="hold"/>
                                        <p:tgtEl>
                                          <p:spTgt spid="154"/>
                                        </p:tgtEl>
                                        <p:attrNameLst>
                                          <p:attrName>ppt_w</p:attrName>
                                        </p:attrNameLst>
                                      </p:cBhvr>
                                      <p:tavLst>
                                        <p:tav tm="0">
                                          <p:val>
                                            <p:fltVal val="0"/>
                                          </p:val>
                                        </p:tav>
                                        <p:tav tm="100000">
                                          <p:val>
                                            <p:strVal val="#ppt_w"/>
                                          </p:val>
                                        </p:tav>
                                      </p:tavLst>
                                    </p:anim>
                                    <p:anim calcmode="lin" valueType="num">
                                      <p:cBhvr>
                                        <p:cTn id="24" dur="1000" fill="hold"/>
                                        <p:tgtEl>
                                          <p:spTgt spid="154"/>
                                        </p:tgtEl>
                                        <p:attrNameLst>
                                          <p:attrName>ppt_h</p:attrName>
                                        </p:attrNameLst>
                                      </p:cBhvr>
                                      <p:tavLst>
                                        <p:tav tm="0">
                                          <p:val>
                                            <p:fltVal val="0"/>
                                          </p:val>
                                        </p:tav>
                                        <p:tav tm="100000">
                                          <p:val>
                                            <p:strVal val="#ppt_h"/>
                                          </p:val>
                                        </p:tav>
                                      </p:tavLst>
                                    </p:anim>
                                    <p:animEffect transition="in" filter="fade">
                                      <p:cBhvr>
                                        <p:cTn id="25" dur="1000"/>
                                        <p:tgtEl>
                                          <p:spTgt spid="154"/>
                                        </p:tgtEl>
                                      </p:cBhvr>
                                    </p:animEffect>
                                  </p:childTnLst>
                                </p:cTn>
                              </p:par>
                              <p:par>
                                <p:cTn id="26" presetID="53" presetClass="entr" presetSubtype="16" fill="hold" grpId="0" nodeType="withEffect">
                                  <p:stCondLst>
                                    <p:cond delay="125"/>
                                  </p:stCondLst>
                                  <p:childTnLst>
                                    <p:set>
                                      <p:cBhvr>
                                        <p:cTn id="27" dur="1" fill="hold">
                                          <p:stCondLst>
                                            <p:cond delay="0"/>
                                          </p:stCondLst>
                                        </p:cTn>
                                        <p:tgtEl>
                                          <p:spTgt spid="142"/>
                                        </p:tgtEl>
                                        <p:attrNameLst>
                                          <p:attrName>style.visibility</p:attrName>
                                        </p:attrNameLst>
                                      </p:cBhvr>
                                      <p:to>
                                        <p:strVal val="visible"/>
                                      </p:to>
                                    </p:set>
                                    <p:anim calcmode="lin" valueType="num">
                                      <p:cBhvr>
                                        <p:cTn id="28" dur="1000" fill="hold"/>
                                        <p:tgtEl>
                                          <p:spTgt spid="142"/>
                                        </p:tgtEl>
                                        <p:attrNameLst>
                                          <p:attrName>ppt_w</p:attrName>
                                        </p:attrNameLst>
                                      </p:cBhvr>
                                      <p:tavLst>
                                        <p:tav tm="0">
                                          <p:val>
                                            <p:fltVal val="0"/>
                                          </p:val>
                                        </p:tav>
                                        <p:tav tm="100000">
                                          <p:val>
                                            <p:strVal val="#ppt_w"/>
                                          </p:val>
                                        </p:tav>
                                      </p:tavLst>
                                    </p:anim>
                                    <p:anim calcmode="lin" valueType="num">
                                      <p:cBhvr>
                                        <p:cTn id="29" dur="1000" fill="hold"/>
                                        <p:tgtEl>
                                          <p:spTgt spid="142"/>
                                        </p:tgtEl>
                                        <p:attrNameLst>
                                          <p:attrName>ppt_h</p:attrName>
                                        </p:attrNameLst>
                                      </p:cBhvr>
                                      <p:tavLst>
                                        <p:tav tm="0">
                                          <p:val>
                                            <p:fltVal val="0"/>
                                          </p:val>
                                        </p:tav>
                                        <p:tav tm="100000">
                                          <p:val>
                                            <p:strVal val="#ppt_h"/>
                                          </p:val>
                                        </p:tav>
                                      </p:tavLst>
                                    </p:anim>
                                    <p:animEffect transition="in" filter="fade">
                                      <p:cBhvr>
                                        <p:cTn id="30" dur="1000"/>
                                        <p:tgtEl>
                                          <p:spTgt spid="142"/>
                                        </p:tgtEl>
                                      </p:cBhvr>
                                    </p:animEffect>
                                  </p:childTnLst>
                                </p:cTn>
                              </p:par>
                              <p:par>
                                <p:cTn id="31" presetID="53" presetClass="entr" presetSubtype="16" fill="hold" grpId="0" nodeType="withEffect">
                                  <p:stCondLst>
                                    <p:cond delay="225"/>
                                  </p:stCondLst>
                                  <p:childTnLst>
                                    <p:set>
                                      <p:cBhvr>
                                        <p:cTn id="32" dur="1" fill="hold">
                                          <p:stCondLst>
                                            <p:cond delay="0"/>
                                          </p:stCondLst>
                                        </p:cTn>
                                        <p:tgtEl>
                                          <p:spTgt spid="139"/>
                                        </p:tgtEl>
                                        <p:attrNameLst>
                                          <p:attrName>style.visibility</p:attrName>
                                        </p:attrNameLst>
                                      </p:cBhvr>
                                      <p:to>
                                        <p:strVal val="visible"/>
                                      </p:to>
                                    </p:set>
                                    <p:anim calcmode="lin" valueType="num">
                                      <p:cBhvr>
                                        <p:cTn id="33" dur="1000" fill="hold"/>
                                        <p:tgtEl>
                                          <p:spTgt spid="139"/>
                                        </p:tgtEl>
                                        <p:attrNameLst>
                                          <p:attrName>ppt_w</p:attrName>
                                        </p:attrNameLst>
                                      </p:cBhvr>
                                      <p:tavLst>
                                        <p:tav tm="0">
                                          <p:val>
                                            <p:fltVal val="0"/>
                                          </p:val>
                                        </p:tav>
                                        <p:tav tm="100000">
                                          <p:val>
                                            <p:strVal val="#ppt_w"/>
                                          </p:val>
                                        </p:tav>
                                      </p:tavLst>
                                    </p:anim>
                                    <p:anim calcmode="lin" valueType="num">
                                      <p:cBhvr>
                                        <p:cTn id="34" dur="1000" fill="hold"/>
                                        <p:tgtEl>
                                          <p:spTgt spid="139"/>
                                        </p:tgtEl>
                                        <p:attrNameLst>
                                          <p:attrName>ppt_h</p:attrName>
                                        </p:attrNameLst>
                                      </p:cBhvr>
                                      <p:tavLst>
                                        <p:tav tm="0">
                                          <p:val>
                                            <p:fltVal val="0"/>
                                          </p:val>
                                        </p:tav>
                                        <p:tav tm="100000">
                                          <p:val>
                                            <p:strVal val="#ppt_h"/>
                                          </p:val>
                                        </p:tav>
                                      </p:tavLst>
                                    </p:anim>
                                    <p:animEffect transition="in" filter="fade">
                                      <p:cBhvr>
                                        <p:cTn id="35" dur="1000"/>
                                        <p:tgtEl>
                                          <p:spTgt spid="139"/>
                                        </p:tgtEl>
                                      </p:cBhvr>
                                    </p:animEffect>
                                  </p:childTnLst>
                                </p:cTn>
                              </p:par>
                              <p:par>
                                <p:cTn id="36" presetID="53" presetClass="entr" presetSubtype="16" fill="hold" grpId="0" nodeType="withEffect">
                                  <p:stCondLst>
                                    <p:cond delay="225"/>
                                  </p:stCondLst>
                                  <p:childTnLst>
                                    <p:set>
                                      <p:cBhvr>
                                        <p:cTn id="37" dur="1" fill="hold">
                                          <p:stCondLst>
                                            <p:cond delay="0"/>
                                          </p:stCondLst>
                                        </p:cTn>
                                        <p:tgtEl>
                                          <p:spTgt spid="157"/>
                                        </p:tgtEl>
                                        <p:attrNameLst>
                                          <p:attrName>style.visibility</p:attrName>
                                        </p:attrNameLst>
                                      </p:cBhvr>
                                      <p:to>
                                        <p:strVal val="visible"/>
                                      </p:to>
                                    </p:set>
                                    <p:anim calcmode="lin" valueType="num">
                                      <p:cBhvr>
                                        <p:cTn id="38" dur="1000" fill="hold"/>
                                        <p:tgtEl>
                                          <p:spTgt spid="157"/>
                                        </p:tgtEl>
                                        <p:attrNameLst>
                                          <p:attrName>ppt_w</p:attrName>
                                        </p:attrNameLst>
                                      </p:cBhvr>
                                      <p:tavLst>
                                        <p:tav tm="0">
                                          <p:val>
                                            <p:fltVal val="0"/>
                                          </p:val>
                                        </p:tav>
                                        <p:tav tm="100000">
                                          <p:val>
                                            <p:strVal val="#ppt_w"/>
                                          </p:val>
                                        </p:tav>
                                      </p:tavLst>
                                    </p:anim>
                                    <p:anim calcmode="lin" valueType="num">
                                      <p:cBhvr>
                                        <p:cTn id="39" dur="1000" fill="hold"/>
                                        <p:tgtEl>
                                          <p:spTgt spid="157"/>
                                        </p:tgtEl>
                                        <p:attrNameLst>
                                          <p:attrName>ppt_h</p:attrName>
                                        </p:attrNameLst>
                                      </p:cBhvr>
                                      <p:tavLst>
                                        <p:tav tm="0">
                                          <p:val>
                                            <p:fltVal val="0"/>
                                          </p:val>
                                        </p:tav>
                                        <p:tav tm="100000">
                                          <p:val>
                                            <p:strVal val="#ppt_h"/>
                                          </p:val>
                                        </p:tav>
                                      </p:tavLst>
                                    </p:anim>
                                    <p:animEffect transition="in" filter="fade">
                                      <p:cBhvr>
                                        <p:cTn id="40" dur="1000"/>
                                        <p:tgtEl>
                                          <p:spTgt spid="157"/>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160"/>
                                        </p:tgtEl>
                                        <p:attrNameLst>
                                          <p:attrName>style.visibility</p:attrName>
                                        </p:attrNameLst>
                                      </p:cBhvr>
                                      <p:to>
                                        <p:strVal val="visible"/>
                                      </p:to>
                                    </p:set>
                                    <p:anim calcmode="lin" valueType="num">
                                      <p:cBhvr>
                                        <p:cTn id="43" dur="1000" fill="hold"/>
                                        <p:tgtEl>
                                          <p:spTgt spid="160"/>
                                        </p:tgtEl>
                                        <p:attrNameLst>
                                          <p:attrName>ppt_w</p:attrName>
                                        </p:attrNameLst>
                                      </p:cBhvr>
                                      <p:tavLst>
                                        <p:tav tm="0">
                                          <p:val>
                                            <p:fltVal val="0"/>
                                          </p:val>
                                        </p:tav>
                                        <p:tav tm="100000">
                                          <p:val>
                                            <p:strVal val="#ppt_w"/>
                                          </p:val>
                                        </p:tav>
                                      </p:tavLst>
                                    </p:anim>
                                    <p:anim calcmode="lin" valueType="num">
                                      <p:cBhvr>
                                        <p:cTn id="44" dur="1000" fill="hold"/>
                                        <p:tgtEl>
                                          <p:spTgt spid="160"/>
                                        </p:tgtEl>
                                        <p:attrNameLst>
                                          <p:attrName>ppt_h</p:attrName>
                                        </p:attrNameLst>
                                      </p:cBhvr>
                                      <p:tavLst>
                                        <p:tav tm="0">
                                          <p:val>
                                            <p:fltVal val="0"/>
                                          </p:val>
                                        </p:tav>
                                        <p:tav tm="100000">
                                          <p:val>
                                            <p:strVal val="#ppt_h"/>
                                          </p:val>
                                        </p:tav>
                                      </p:tavLst>
                                    </p:anim>
                                    <p:animEffect transition="in" filter="fade">
                                      <p:cBhvr>
                                        <p:cTn id="45" dur="1000"/>
                                        <p:tgtEl>
                                          <p:spTgt spid="160"/>
                                        </p:tgtEl>
                                      </p:cBhvr>
                                    </p:animEffect>
                                  </p:childTnLst>
                                </p:cTn>
                              </p:par>
                              <p:par>
                                <p:cTn id="46" presetID="53" presetClass="entr" presetSubtype="16" fill="hold" grpId="0" nodeType="withEffect">
                                  <p:stCondLst>
                                    <p:cond delay="125"/>
                                  </p:stCondLst>
                                  <p:childTnLst>
                                    <p:set>
                                      <p:cBhvr>
                                        <p:cTn id="47" dur="1" fill="hold">
                                          <p:stCondLst>
                                            <p:cond delay="0"/>
                                          </p:stCondLst>
                                        </p:cTn>
                                        <p:tgtEl>
                                          <p:spTgt spid="189"/>
                                        </p:tgtEl>
                                        <p:attrNameLst>
                                          <p:attrName>style.visibility</p:attrName>
                                        </p:attrNameLst>
                                      </p:cBhvr>
                                      <p:to>
                                        <p:strVal val="visible"/>
                                      </p:to>
                                    </p:set>
                                    <p:anim calcmode="lin" valueType="num">
                                      <p:cBhvr>
                                        <p:cTn id="48" dur="1000" fill="hold"/>
                                        <p:tgtEl>
                                          <p:spTgt spid="189"/>
                                        </p:tgtEl>
                                        <p:attrNameLst>
                                          <p:attrName>ppt_w</p:attrName>
                                        </p:attrNameLst>
                                      </p:cBhvr>
                                      <p:tavLst>
                                        <p:tav tm="0">
                                          <p:val>
                                            <p:fltVal val="0"/>
                                          </p:val>
                                        </p:tav>
                                        <p:tav tm="100000">
                                          <p:val>
                                            <p:strVal val="#ppt_w"/>
                                          </p:val>
                                        </p:tav>
                                      </p:tavLst>
                                    </p:anim>
                                    <p:anim calcmode="lin" valueType="num">
                                      <p:cBhvr>
                                        <p:cTn id="49" dur="1000" fill="hold"/>
                                        <p:tgtEl>
                                          <p:spTgt spid="189"/>
                                        </p:tgtEl>
                                        <p:attrNameLst>
                                          <p:attrName>ppt_h</p:attrName>
                                        </p:attrNameLst>
                                      </p:cBhvr>
                                      <p:tavLst>
                                        <p:tav tm="0">
                                          <p:val>
                                            <p:fltVal val="0"/>
                                          </p:val>
                                        </p:tav>
                                        <p:tav tm="100000">
                                          <p:val>
                                            <p:strVal val="#ppt_h"/>
                                          </p:val>
                                        </p:tav>
                                      </p:tavLst>
                                    </p:anim>
                                    <p:animEffect transition="in" filter="fade">
                                      <p:cBhvr>
                                        <p:cTn id="50" dur="1000"/>
                                        <p:tgtEl>
                                          <p:spTgt spid="189"/>
                                        </p:tgtEl>
                                      </p:cBhvr>
                                    </p:animEffect>
                                  </p:childTnLst>
                                </p:cTn>
                              </p:par>
                              <p:par>
                                <p:cTn id="51" presetID="53" presetClass="entr" presetSubtype="16" fill="hold" grpId="0" nodeType="withEffect">
                                  <p:stCondLst>
                                    <p:cond delay="325"/>
                                  </p:stCondLst>
                                  <p:childTnLst>
                                    <p:set>
                                      <p:cBhvr>
                                        <p:cTn id="52" dur="1" fill="hold">
                                          <p:stCondLst>
                                            <p:cond delay="0"/>
                                          </p:stCondLst>
                                        </p:cTn>
                                        <p:tgtEl>
                                          <p:spTgt spid="190"/>
                                        </p:tgtEl>
                                        <p:attrNameLst>
                                          <p:attrName>style.visibility</p:attrName>
                                        </p:attrNameLst>
                                      </p:cBhvr>
                                      <p:to>
                                        <p:strVal val="visible"/>
                                      </p:to>
                                    </p:set>
                                    <p:anim calcmode="lin" valueType="num">
                                      <p:cBhvr>
                                        <p:cTn id="53" dur="1000" fill="hold"/>
                                        <p:tgtEl>
                                          <p:spTgt spid="190"/>
                                        </p:tgtEl>
                                        <p:attrNameLst>
                                          <p:attrName>ppt_w</p:attrName>
                                        </p:attrNameLst>
                                      </p:cBhvr>
                                      <p:tavLst>
                                        <p:tav tm="0">
                                          <p:val>
                                            <p:fltVal val="0"/>
                                          </p:val>
                                        </p:tav>
                                        <p:tav tm="100000">
                                          <p:val>
                                            <p:strVal val="#ppt_w"/>
                                          </p:val>
                                        </p:tav>
                                      </p:tavLst>
                                    </p:anim>
                                    <p:anim calcmode="lin" valueType="num">
                                      <p:cBhvr>
                                        <p:cTn id="54" dur="1000" fill="hold"/>
                                        <p:tgtEl>
                                          <p:spTgt spid="190"/>
                                        </p:tgtEl>
                                        <p:attrNameLst>
                                          <p:attrName>ppt_h</p:attrName>
                                        </p:attrNameLst>
                                      </p:cBhvr>
                                      <p:tavLst>
                                        <p:tav tm="0">
                                          <p:val>
                                            <p:fltVal val="0"/>
                                          </p:val>
                                        </p:tav>
                                        <p:tav tm="100000">
                                          <p:val>
                                            <p:strVal val="#ppt_h"/>
                                          </p:val>
                                        </p:tav>
                                      </p:tavLst>
                                    </p:anim>
                                    <p:animEffect transition="in" filter="fade">
                                      <p:cBhvr>
                                        <p:cTn id="55" dur="1000"/>
                                        <p:tgtEl>
                                          <p:spTgt spid="190"/>
                                        </p:tgtEl>
                                      </p:cBhvr>
                                    </p:animEffect>
                                  </p:childTnLst>
                                </p:cTn>
                              </p:par>
                              <p:par>
                                <p:cTn id="56" presetID="53" presetClass="entr" presetSubtype="16" fill="hold" grpId="0" nodeType="withEffect">
                                  <p:stCondLst>
                                    <p:cond delay="125"/>
                                  </p:stCondLst>
                                  <p:childTnLst>
                                    <p:set>
                                      <p:cBhvr>
                                        <p:cTn id="57" dur="1" fill="hold">
                                          <p:stCondLst>
                                            <p:cond delay="0"/>
                                          </p:stCondLst>
                                        </p:cTn>
                                        <p:tgtEl>
                                          <p:spTgt spid="191"/>
                                        </p:tgtEl>
                                        <p:attrNameLst>
                                          <p:attrName>style.visibility</p:attrName>
                                        </p:attrNameLst>
                                      </p:cBhvr>
                                      <p:to>
                                        <p:strVal val="visible"/>
                                      </p:to>
                                    </p:set>
                                    <p:anim calcmode="lin" valueType="num">
                                      <p:cBhvr>
                                        <p:cTn id="58" dur="1000" fill="hold"/>
                                        <p:tgtEl>
                                          <p:spTgt spid="191"/>
                                        </p:tgtEl>
                                        <p:attrNameLst>
                                          <p:attrName>ppt_w</p:attrName>
                                        </p:attrNameLst>
                                      </p:cBhvr>
                                      <p:tavLst>
                                        <p:tav tm="0">
                                          <p:val>
                                            <p:fltVal val="0"/>
                                          </p:val>
                                        </p:tav>
                                        <p:tav tm="100000">
                                          <p:val>
                                            <p:strVal val="#ppt_w"/>
                                          </p:val>
                                        </p:tav>
                                      </p:tavLst>
                                    </p:anim>
                                    <p:anim calcmode="lin" valueType="num">
                                      <p:cBhvr>
                                        <p:cTn id="59" dur="1000" fill="hold"/>
                                        <p:tgtEl>
                                          <p:spTgt spid="191"/>
                                        </p:tgtEl>
                                        <p:attrNameLst>
                                          <p:attrName>ppt_h</p:attrName>
                                        </p:attrNameLst>
                                      </p:cBhvr>
                                      <p:tavLst>
                                        <p:tav tm="0">
                                          <p:val>
                                            <p:fltVal val="0"/>
                                          </p:val>
                                        </p:tav>
                                        <p:tav tm="100000">
                                          <p:val>
                                            <p:strVal val="#ppt_h"/>
                                          </p:val>
                                        </p:tav>
                                      </p:tavLst>
                                    </p:anim>
                                    <p:animEffect transition="in" filter="fade">
                                      <p:cBhvr>
                                        <p:cTn id="60" dur="1000"/>
                                        <p:tgtEl>
                                          <p:spTgt spid="191"/>
                                        </p:tgtEl>
                                      </p:cBhvr>
                                    </p:animEffect>
                                  </p:childTnLst>
                                </p:cTn>
                              </p:par>
                            </p:childTnLst>
                          </p:cTn>
                        </p:par>
                        <p:par>
                          <p:cTn id="61" fill="hold">
                            <p:stCondLst>
                              <p:cond delay="2000"/>
                            </p:stCondLst>
                            <p:childTnLst>
                              <p:par>
                                <p:cTn id="62" presetID="31" presetClass="entr" presetSubtype="0" fill="hold" grpId="0" nodeType="afterEffect">
                                  <p:stCondLst>
                                    <p:cond delay="0"/>
                                  </p:stCondLst>
                                  <p:iterate type="lt">
                                    <p:tmPct val="5000"/>
                                  </p:iterate>
                                  <p:childTnLst>
                                    <p:set>
                                      <p:cBhvr>
                                        <p:cTn id="63" dur="1" fill="hold">
                                          <p:stCondLst>
                                            <p:cond delay="0"/>
                                          </p:stCondLst>
                                        </p:cTn>
                                        <p:tgtEl>
                                          <p:spTgt spid="172"/>
                                        </p:tgtEl>
                                        <p:attrNameLst>
                                          <p:attrName>style.visibility</p:attrName>
                                        </p:attrNameLst>
                                      </p:cBhvr>
                                      <p:to>
                                        <p:strVal val="visible"/>
                                      </p:to>
                                    </p:set>
                                    <p:anim calcmode="lin" valueType="num">
                                      <p:cBhvr>
                                        <p:cTn id="64" dur="1000" fill="hold"/>
                                        <p:tgtEl>
                                          <p:spTgt spid="172"/>
                                        </p:tgtEl>
                                        <p:attrNameLst>
                                          <p:attrName>ppt_w</p:attrName>
                                        </p:attrNameLst>
                                      </p:cBhvr>
                                      <p:tavLst>
                                        <p:tav tm="0">
                                          <p:val>
                                            <p:fltVal val="0"/>
                                          </p:val>
                                        </p:tav>
                                        <p:tav tm="100000">
                                          <p:val>
                                            <p:strVal val="#ppt_w"/>
                                          </p:val>
                                        </p:tav>
                                      </p:tavLst>
                                    </p:anim>
                                    <p:anim calcmode="lin" valueType="num">
                                      <p:cBhvr>
                                        <p:cTn id="65" dur="1000" fill="hold"/>
                                        <p:tgtEl>
                                          <p:spTgt spid="172"/>
                                        </p:tgtEl>
                                        <p:attrNameLst>
                                          <p:attrName>ppt_h</p:attrName>
                                        </p:attrNameLst>
                                      </p:cBhvr>
                                      <p:tavLst>
                                        <p:tav tm="0">
                                          <p:val>
                                            <p:fltVal val="0"/>
                                          </p:val>
                                        </p:tav>
                                        <p:tav tm="100000">
                                          <p:val>
                                            <p:strVal val="#ppt_h"/>
                                          </p:val>
                                        </p:tav>
                                      </p:tavLst>
                                    </p:anim>
                                    <p:anim calcmode="lin" valueType="num">
                                      <p:cBhvr>
                                        <p:cTn id="66" dur="1000" fill="hold"/>
                                        <p:tgtEl>
                                          <p:spTgt spid="172"/>
                                        </p:tgtEl>
                                        <p:attrNameLst>
                                          <p:attrName>style.rotation</p:attrName>
                                        </p:attrNameLst>
                                      </p:cBhvr>
                                      <p:tavLst>
                                        <p:tav tm="0">
                                          <p:val>
                                            <p:fltVal val="90"/>
                                          </p:val>
                                        </p:tav>
                                        <p:tav tm="100000">
                                          <p:val>
                                            <p:fltVal val="0"/>
                                          </p:val>
                                        </p:tav>
                                      </p:tavLst>
                                    </p:anim>
                                    <p:animEffect transition="in" filter="fade">
                                      <p:cBhvr>
                                        <p:cTn id="67" dur="1000"/>
                                        <p:tgtEl>
                                          <p:spTgt spid="172"/>
                                        </p:tgtEl>
                                      </p:cBhvr>
                                    </p:animEffect>
                                  </p:childTnLst>
                                </p:cTn>
                              </p:par>
                            </p:childTnLst>
                          </p:cTn>
                        </p:par>
                        <p:par>
                          <p:cTn id="68" fill="hold">
                            <p:stCondLst>
                              <p:cond delay="2474"/>
                            </p:stCondLst>
                            <p:childTnLst>
                              <p:par>
                                <p:cTn id="69" presetID="56" presetClass="entr" presetSubtype="0" fill="hold" grpId="0" nodeType="afterEffect">
                                  <p:stCondLst>
                                    <p:cond delay="0"/>
                                  </p:stCondLst>
                                  <p:iterate type="lt">
                                    <p:tmPct val="10000"/>
                                  </p:iterate>
                                  <p:childTnLst>
                                    <p:set>
                                      <p:cBhvr>
                                        <p:cTn id="70" dur="1" fill="hold">
                                          <p:stCondLst>
                                            <p:cond delay="0"/>
                                          </p:stCondLst>
                                        </p:cTn>
                                        <p:tgtEl>
                                          <p:spTgt spid="197"/>
                                        </p:tgtEl>
                                        <p:attrNameLst>
                                          <p:attrName>style.visibility</p:attrName>
                                        </p:attrNameLst>
                                      </p:cBhvr>
                                      <p:to>
                                        <p:strVal val="visible"/>
                                      </p:to>
                                    </p:set>
                                    <p:anim by="(-#ppt_w*2)" calcmode="lin" valueType="num">
                                      <p:cBhvr rctx="PPT">
                                        <p:cTn id="71" dur="250" autoRev="1" fill="hold">
                                          <p:stCondLst>
                                            <p:cond delay="0"/>
                                          </p:stCondLst>
                                        </p:cTn>
                                        <p:tgtEl>
                                          <p:spTgt spid="197"/>
                                        </p:tgtEl>
                                        <p:attrNameLst>
                                          <p:attrName>ppt_w</p:attrName>
                                        </p:attrNameLst>
                                      </p:cBhvr>
                                    </p:anim>
                                    <p:anim by="(#ppt_w*0.50)" calcmode="lin" valueType="num">
                                      <p:cBhvr>
                                        <p:cTn id="72" dur="250" decel="50000" autoRev="1" fill="hold">
                                          <p:stCondLst>
                                            <p:cond delay="0"/>
                                          </p:stCondLst>
                                        </p:cTn>
                                        <p:tgtEl>
                                          <p:spTgt spid="197"/>
                                        </p:tgtEl>
                                        <p:attrNameLst>
                                          <p:attrName>ppt_x</p:attrName>
                                        </p:attrNameLst>
                                      </p:cBhvr>
                                    </p:anim>
                                    <p:anim from="(-#ppt_h/2)" to="(#ppt_y)" calcmode="lin" valueType="num">
                                      <p:cBhvr>
                                        <p:cTn id="73" dur="500" fill="hold">
                                          <p:stCondLst>
                                            <p:cond delay="0"/>
                                          </p:stCondLst>
                                        </p:cTn>
                                        <p:tgtEl>
                                          <p:spTgt spid="197"/>
                                        </p:tgtEl>
                                        <p:attrNameLst>
                                          <p:attrName>ppt_y</p:attrName>
                                        </p:attrNameLst>
                                      </p:cBhvr>
                                    </p:anim>
                                    <p:animRot by="21600000">
                                      <p:cBhvr>
                                        <p:cTn id="74" dur="500" fill="hold">
                                          <p:stCondLst>
                                            <p:cond delay="0"/>
                                          </p:stCondLst>
                                        </p:cTn>
                                        <p:tgtEl>
                                          <p:spTgt spid="197"/>
                                        </p:tgtEl>
                                        <p:attrNameLst>
                                          <p:attrName>r</p:attrName>
                                        </p:attrNameLst>
                                      </p:cBhvr>
                                    </p:animRot>
                                  </p:childTnLst>
                                </p:cTn>
                              </p:par>
                            </p:childTnLst>
                          </p:cTn>
                        </p:par>
                        <p:par>
                          <p:cTn id="75" fill="hold">
                            <p:stCondLst>
                              <p:cond delay="3725"/>
                            </p:stCondLst>
                            <p:childTnLst>
                              <p:par>
                                <p:cTn id="76" presetID="53" presetClass="entr" presetSubtype="16" fill="hold" nodeType="afterEffect">
                                  <p:stCondLst>
                                    <p:cond delay="0"/>
                                  </p:stCondLst>
                                  <p:childTnLst>
                                    <p:set>
                                      <p:cBhvr>
                                        <p:cTn id="77" dur="1" fill="hold">
                                          <p:stCondLst>
                                            <p:cond delay="0"/>
                                          </p:stCondLst>
                                        </p:cTn>
                                        <p:tgtEl>
                                          <p:spTgt spid="192"/>
                                        </p:tgtEl>
                                        <p:attrNameLst>
                                          <p:attrName>style.visibility</p:attrName>
                                        </p:attrNameLst>
                                      </p:cBhvr>
                                      <p:to>
                                        <p:strVal val="visible"/>
                                      </p:to>
                                    </p:set>
                                    <p:anim calcmode="lin" valueType="num">
                                      <p:cBhvr>
                                        <p:cTn id="78" dur="500" fill="hold"/>
                                        <p:tgtEl>
                                          <p:spTgt spid="192"/>
                                        </p:tgtEl>
                                        <p:attrNameLst>
                                          <p:attrName>ppt_w</p:attrName>
                                        </p:attrNameLst>
                                      </p:cBhvr>
                                      <p:tavLst>
                                        <p:tav tm="0">
                                          <p:val>
                                            <p:fltVal val="0"/>
                                          </p:val>
                                        </p:tav>
                                        <p:tav tm="100000">
                                          <p:val>
                                            <p:strVal val="#ppt_w"/>
                                          </p:val>
                                        </p:tav>
                                      </p:tavLst>
                                    </p:anim>
                                    <p:anim calcmode="lin" valueType="num">
                                      <p:cBhvr>
                                        <p:cTn id="79" dur="500" fill="hold"/>
                                        <p:tgtEl>
                                          <p:spTgt spid="192"/>
                                        </p:tgtEl>
                                        <p:attrNameLst>
                                          <p:attrName>ppt_h</p:attrName>
                                        </p:attrNameLst>
                                      </p:cBhvr>
                                      <p:tavLst>
                                        <p:tav tm="0">
                                          <p:val>
                                            <p:fltVal val="0"/>
                                          </p:val>
                                        </p:tav>
                                        <p:tav tm="100000">
                                          <p:val>
                                            <p:strVal val="#ppt_h"/>
                                          </p:val>
                                        </p:tav>
                                      </p:tavLst>
                                    </p:anim>
                                    <p:animEffect transition="in" filter="fade">
                                      <p:cBhvr>
                                        <p:cTn id="80" dur="500"/>
                                        <p:tgtEl>
                                          <p:spTgt spid="192"/>
                                        </p:tgtEl>
                                      </p:cBhvr>
                                    </p:animEffect>
                                  </p:childTnLst>
                                </p:cTn>
                              </p:par>
                            </p:childTnLst>
                          </p:cTn>
                        </p:par>
                        <p:par>
                          <p:cTn id="81" fill="hold">
                            <p:stCondLst>
                              <p:cond delay="4225"/>
                            </p:stCondLst>
                            <p:childTnLst>
                              <p:par>
                                <p:cTn id="82" presetID="56" presetClass="entr" presetSubtype="0" fill="hold" grpId="0" nodeType="afterEffect">
                                  <p:stCondLst>
                                    <p:cond delay="0"/>
                                  </p:stCondLst>
                                  <p:iterate type="lt">
                                    <p:tmPct val="10000"/>
                                  </p:iterate>
                                  <p:childTnLst>
                                    <p:set>
                                      <p:cBhvr>
                                        <p:cTn id="83" dur="1" fill="hold">
                                          <p:stCondLst>
                                            <p:cond delay="0"/>
                                          </p:stCondLst>
                                        </p:cTn>
                                        <p:tgtEl>
                                          <p:spTgt spid="104"/>
                                        </p:tgtEl>
                                        <p:attrNameLst>
                                          <p:attrName>style.visibility</p:attrName>
                                        </p:attrNameLst>
                                      </p:cBhvr>
                                      <p:to>
                                        <p:strVal val="visible"/>
                                      </p:to>
                                    </p:set>
                                    <p:anim by="(-#ppt_w*2)" calcmode="lin" valueType="num">
                                      <p:cBhvr rctx="PPT">
                                        <p:cTn id="84" dur="375" autoRev="1" fill="hold">
                                          <p:stCondLst>
                                            <p:cond delay="0"/>
                                          </p:stCondLst>
                                        </p:cTn>
                                        <p:tgtEl>
                                          <p:spTgt spid="104"/>
                                        </p:tgtEl>
                                        <p:attrNameLst>
                                          <p:attrName>ppt_w</p:attrName>
                                        </p:attrNameLst>
                                      </p:cBhvr>
                                    </p:anim>
                                    <p:anim by="(#ppt_w*0.50)" calcmode="lin" valueType="num">
                                      <p:cBhvr>
                                        <p:cTn id="85" dur="375" decel="50000" autoRev="1" fill="hold">
                                          <p:stCondLst>
                                            <p:cond delay="0"/>
                                          </p:stCondLst>
                                        </p:cTn>
                                        <p:tgtEl>
                                          <p:spTgt spid="104"/>
                                        </p:tgtEl>
                                        <p:attrNameLst>
                                          <p:attrName>ppt_x</p:attrName>
                                        </p:attrNameLst>
                                      </p:cBhvr>
                                    </p:anim>
                                    <p:anim from="(-#ppt_h/2)" to="(#ppt_y)" calcmode="lin" valueType="num">
                                      <p:cBhvr>
                                        <p:cTn id="86" dur="750" fill="hold">
                                          <p:stCondLst>
                                            <p:cond delay="0"/>
                                          </p:stCondLst>
                                        </p:cTn>
                                        <p:tgtEl>
                                          <p:spTgt spid="104"/>
                                        </p:tgtEl>
                                        <p:attrNameLst>
                                          <p:attrName>ppt_y</p:attrName>
                                        </p:attrNameLst>
                                      </p:cBhvr>
                                    </p:anim>
                                    <p:animRot by="21600000">
                                      <p:cBhvr>
                                        <p:cTn id="87" dur="750" fill="hold">
                                          <p:stCondLst>
                                            <p:cond delay="0"/>
                                          </p:stCondLst>
                                        </p:cTn>
                                        <p:tgtEl>
                                          <p:spTgt spid="104"/>
                                        </p:tgtEl>
                                        <p:attrNameLst>
                                          <p:attrName>r</p:attrName>
                                        </p:attrNameLst>
                                      </p:cBhvr>
                                    </p:animRot>
                                  </p:childTnLst>
                                </p:cTn>
                              </p:par>
                            </p:childTnLst>
                          </p:cTn>
                        </p:par>
                        <p:par>
                          <p:cTn id="88" fill="hold">
                            <p:stCondLst>
                              <p:cond delay="5875"/>
                            </p:stCondLst>
                            <p:childTnLst>
                              <p:par>
                                <p:cTn id="89" presetID="42" presetClass="entr" presetSubtype="0" fill="hold" grpId="0" nodeType="afterEffect">
                                  <p:stCondLst>
                                    <p:cond delay="0"/>
                                  </p:stCondLst>
                                  <p:childTnLst>
                                    <p:set>
                                      <p:cBhvr>
                                        <p:cTn id="90" dur="1" fill="hold">
                                          <p:stCondLst>
                                            <p:cond delay="0"/>
                                          </p:stCondLst>
                                        </p:cTn>
                                        <p:tgtEl>
                                          <p:spTgt spid="58"/>
                                        </p:tgtEl>
                                        <p:attrNameLst>
                                          <p:attrName>style.visibility</p:attrName>
                                        </p:attrNameLst>
                                      </p:cBhvr>
                                      <p:to>
                                        <p:strVal val="visible"/>
                                      </p:to>
                                    </p:set>
                                    <p:animEffect transition="in" filter="fade">
                                      <p:cBhvr>
                                        <p:cTn id="91" dur="500"/>
                                        <p:tgtEl>
                                          <p:spTgt spid="58"/>
                                        </p:tgtEl>
                                      </p:cBhvr>
                                    </p:animEffect>
                                    <p:anim calcmode="lin" valueType="num">
                                      <p:cBhvr>
                                        <p:cTn id="92" dur="500" fill="hold"/>
                                        <p:tgtEl>
                                          <p:spTgt spid="58"/>
                                        </p:tgtEl>
                                        <p:attrNameLst>
                                          <p:attrName>ppt_x</p:attrName>
                                        </p:attrNameLst>
                                      </p:cBhvr>
                                      <p:tavLst>
                                        <p:tav tm="0">
                                          <p:val>
                                            <p:strVal val="#ppt_x"/>
                                          </p:val>
                                        </p:tav>
                                        <p:tav tm="100000">
                                          <p:val>
                                            <p:strVal val="#ppt_x"/>
                                          </p:val>
                                        </p:tav>
                                      </p:tavLst>
                                    </p:anim>
                                    <p:anim calcmode="lin" valueType="num">
                                      <p:cBhvr>
                                        <p:cTn id="93" dur="5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p:bldP spid="58" grpId="0"/>
      <p:bldP spid="168" grpId="0" animBg="1"/>
      <p:bldP spid="154" grpId="0" animBg="1"/>
      <p:bldP spid="142" grpId="0" animBg="1"/>
      <p:bldP spid="139" grpId="0" animBg="1"/>
      <p:bldP spid="157" grpId="0" animBg="1"/>
      <p:bldP spid="160" grpId="0" animBg="1"/>
      <p:bldP spid="189" grpId="0" animBg="1"/>
      <p:bldP spid="190" grpId="0" animBg="1"/>
      <p:bldP spid="191" grpId="0" animBg="1"/>
      <p:bldP spid="172" grpId="0"/>
      <p:bldP spid="19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灯片编号占位符 1"/>
          <p:cNvSpPr>
            <a:spLocks noGrp="1"/>
          </p:cNvSpPr>
          <p:nvPr>
            <p:ph type="sldNum" sz="quarter" idx="12"/>
          </p:nvPr>
        </p:nvSpPr>
        <p:spPr/>
        <p:txBody>
          <a:bodyPr/>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
        <p:nvSpPr>
          <p:cNvPr id="5" name="文本框 40"/>
          <p:cNvSpPr>
            <a:spLocks noChangeArrowheads="1"/>
          </p:cNvSpPr>
          <p:nvPr/>
        </p:nvSpPr>
        <p:spPr bwMode="auto">
          <a:xfrm>
            <a:off x="1911757" y="308853"/>
            <a:ext cx="196088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p>
            <a:r>
              <a:rPr lang="zh-CN" sz="28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rPr>
              <a:t>小屋成品图</a:t>
            </a:r>
            <a:endParaRPr lang="zh-CN" sz="28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6" name="组合 5"/>
          <p:cNvGrpSpPr/>
          <p:nvPr/>
        </p:nvGrpSpPr>
        <p:grpSpPr>
          <a:xfrm>
            <a:off x="0" y="542924"/>
            <a:ext cx="12190413" cy="53182"/>
            <a:chOff x="0" y="542924"/>
            <a:chExt cx="12190413" cy="53182"/>
          </a:xfrm>
        </p:grpSpPr>
        <p:sp>
          <p:nvSpPr>
            <p:cNvPr id="7"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8"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ln>
          </p:spPr>
          <p:txBody>
            <a:bodyPr anchor="ctr"/>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3" name="组合 2"/>
          <p:cNvGrpSpPr/>
          <p:nvPr/>
        </p:nvGrpSpPr>
        <p:grpSpPr>
          <a:xfrm>
            <a:off x="710636" y="218237"/>
            <a:ext cx="1201290" cy="755738"/>
            <a:chOff x="6404855" y="1211527"/>
            <a:chExt cx="1201290" cy="755738"/>
          </a:xfrm>
        </p:grpSpPr>
        <p:sp>
          <p:nvSpPr>
            <p:cNvPr id="10"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1" name="TextBox 8"/>
            <p:cNvSpPr txBox="1"/>
            <p:nvPr/>
          </p:nvSpPr>
          <p:spPr>
            <a:xfrm>
              <a:off x="6404855" y="1253660"/>
              <a:ext cx="1201290" cy="645160"/>
            </a:xfrm>
            <a:prstGeom prst="rect">
              <a:avLst/>
            </a:prstGeom>
            <a:noFill/>
          </p:spPr>
          <p:txBody>
            <a:bodyPr wrap="square" rtlCol="0">
              <a:spAutoFit/>
            </a:bodyPr>
            <a:lstStyle/>
            <a:p>
              <a:pPr algn="ctr"/>
              <a:r>
                <a:rPr lang="en-US" altLang="zh-CN" sz="3600" b="1" spc="-300" dirty="0" smtClean="0">
                  <a:solidFill>
                    <a:schemeClr val="bg1"/>
                  </a:solidFill>
                  <a:latin typeface="微软雅黑" panose="020B0503020204020204" pitchFamily="34" charset="-122"/>
                  <a:ea typeface="微软雅黑" panose="020B0503020204020204" pitchFamily="34" charset="-122"/>
                </a:rPr>
                <a:t>2</a:t>
              </a:r>
              <a:endParaRPr lang="zh-CN" altLang="en-US" sz="3600" b="1" spc="-300" dirty="0">
                <a:solidFill>
                  <a:schemeClr val="bg1"/>
                </a:solidFill>
                <a:latin typeface="微软雅黑" panose="020B0503020204020204" pitchFamily="34" charset="-122"/>
                <a:ea typeface="微软雅黑" panose="020B0503020204020204" pitchFamily="34" charset="-122"/>
              </a:endParaRPr>
            </a:p>
          </p:txBody>
        </p:sp>
      </p:grpSp>
      <p:pic>
        <p:nvPicPr>
          <p:cNvPr id="4" name="图片 3" descr="4AE5A309809B47CC74E7553C1E2E999C"/>
          <p:cNvPicPr>
            <a:picLocks noChangeAspect="1"/>
          </p:cNvPicPr>
          <p:nvPr/>
        </p:nvPicPr>
        <p:blipFill>
          <a:blip r:embed="rId1"/>
          <a:stretch>
            <a:fillRect/>
          </a:stretch>
        </p:blipFill>
        <p:spPr>
          <a:xfrm>
            <a:off x="340995" y="1396365"/>
            <a:ext cx="5602605" cy="4204335"/>
          </a:xfrm>
          <a:prstGeom prst="rect">
            <a:avLst/>
          </a:prstGeom>
        </p:spPr>
      </p:pic>
      <p:pic>
        <p:nvPicPr>
          <p:cNvPr id="9" name="图片 8" descr="6DB8AE72390CBBCA50FC107EEF37CE89"/>
          <p:cNvPicPr>
            <a:picLocks noChangeAspect="1"/>
          </p:cNvPicPr>
          <p:nvPr/>
        </p:nvPicPr>
        <p:blipFill>
          <a:blip r:embed="rId2"/>
          <a:stretch>
            <a:fillRect/>
          </a:stretch>
        </p:blipFill>
        <p:spPr>
          <a:xfrm>
            <a:off x="6099810" y="1376045"/>
            <a:ext cx="5598795" cy="4201795"/>
          </a:xfrm>
          <a:prstGeom prst="rect">
            <a:avLst/>
          </a:prstGeom>
        </p:spPr>
      </p:pic>
      <p:pic>
        <p:nvPicPr>
          <p:cNvPr id="12" name="图片 11" descr="C1600C1149E64722305E78CC577965EA"/>
          <p:cNvPicPr>
            <a:picLocks noChangeAspect="1"/>
          </p:cNvPicPr>
          <p:nvPr/>
        </p:nvPicPr>
        <p:blipFill>
          <a:blip r:embed="rId3"/>
          <a:stretch>
            <a:fillRect/>
          </a:stretch>
        </p:blipFill>
        <p:spPr>
          <a:xfrm>
            <a:off x="2705735" y="1077595"/>
            <a:ext cx="7129780" cy="53473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10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53" presetClass="entr" presetSubtype="16"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nodeType="click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blinds(horizontal)">
                                      <p:cBhvr>
                                        <p:cTn id="2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2164080" cy="491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smtClean="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功能分块介绍</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5160"/>
            </a:xfrm>
            <a:prstGeom prst="rect">
              <a:avLst/>
            </a:prstGeom>
            <a:noFill/>
          </p:spPr>
          <p:txBody>
            <a:bodyPr wrap="square" rtlCol="0">
              <a:spAutoFit/>
            </a:bodyPr>
            <a:lstStyle/>
            <a:p>
              <a:pPr algn="ctr"/>
              <a:r>
                <a:rPr lang="en-US" altLang="zh-CN" sz="3600" b="1" spc="-300" dirty="0" smtClean="0">
                  <a:solidFill>
                    <a:schemeClr val="bg1"/>
                  </a:solidFill>
                  <a:latin typeface="微软雅黑" panose="020B0503020204020204" pitchFamily="34" charset="-122"/>
                  <a:ea typeface="微软雅黑" panose="020B0503020204020204" pitchFamily="34" charset="-122"/>
                </a:rPr>
                <a:t>3</a:t>
              </a:r>
              <a:endParaRPr lang="zh-CN" altLang="en-US" sz="3600" b="1" spc="-300" dirty="0">
                <a:solidFill>
                  <a:schemeClr val="bg1"/>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1115489" y="1395420"/>
            <a:ext cx="10164188" cy="5180907"/>
            <a:chOff x="1067594" y="1356185"/>
            <a:chExt cx="7086600" cy="3612194"/>
          </a:xfrm>
        </p:grpSpPr>
        <p:sp>
          <p:nvSpPr>
            <p:cNvPr id="10" name="TextBox 9"/>
            <p:cNvSpPr txBox="1"/>
            <p:nvPr/>
          </p:nvSpPr>
          <p:spPr>
            <a:xfrm>
              <a:off x="1678081" y="1356390"/>
              <a:ext cx="2844976" cy="304156"/>
            </a:xfrm>
            <a:prstGeom prst="rect">
              <a:avLst/>
            </a:prstGeom>
            <a:noFill/>
          </p:spPr>
          <p:txBody>
            <a:bodyPr lIns="68571" tIns="34285" rIns="68571" bIns="34285">
              <a:spAutoFit/>
            </a:bodyPr>
            <a:lstStyle/>
            <a:p>
              <a:pPr marL="0" marR="0" lvl="0" indent="0" algn="l" defTabSz="914400" eaLnBrk="1" fontAlgn="auto" latinLnBrk="0" hangingPunct="1">
                <a:lnSpc>
                  <a:spcPct val="100000"/>
                </a:lnSpc>
                <a:spcBef>
                  <a:spcPts val="0"/>
                </a:spcBef>
                <a:spcAft>
                  <a:spcPts val="0"/>
                </a:spcAft>
                <a:buClrTx/>
                <a:buSzTx/>
                <a:buFont typeface="Arial" panose="020B0604020202020204" pitchFamily="34" charset="0"/>
                <a:buNone/>
                <a:defRPr/>
              </a:pPr>
              <a:r>
                <a:rPr kumimoji="0" lang="zh-CN" altLang="en-US" sz="2400" b="1"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自动开门</a:t>
              </a:r>
              <a:endParaRPr kumimoji="0" lang="zh-CN" altLang="en-US" sz="2400" b="1"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11" name="TextBox 10"/>
            <p:cNvSpPr txBox="1"/>
            <p:nvPr/>
          </p:nvSpPr>
          <p:spPr>
            <a:xfrm>
              <a:off x="1445648" y="3793089"/>
              <a:ext cx="2844976" cy="304156"/>
            </a:xfrm>
            <a:prstGeom prst="rect">
              <a:avLst/>
            </a:prstGeom>
            <a:noFill/>
          </p:spPr>
          <p:txBody>
            <a:bodyPr lIns="68571" tIns="34285" rIns="68571" bIns="34285">
              <a:spAutoFit/>
            </a:bodyPr>
            <a:lstStyle/>
            <a:p>
              <a:pPr marL="0" marR="0" lvl="0" indent="0" algn="l" defTabSz="914400" eaLnBrk="1" fontAlgn="auto" latinLnBrk="0" hangingPunct="1">
                <a:lnSpc>
                  <a:spcPct val="100000"/>
                </a:lnSpc>
                <a:spcBef>
                  <a:spcPts val="0"/>
                </a:spcBef>
                <a:spcAft>
                  <a:spcPts val="0"/>
                </a:spcAft>
                <a:buClrTx/>
                <a:buSzTx/>
                <a:buFont typeface="Arial" panose="020B0604020202020204" pitchFamily="34" charset="0"/>
                <a:buNone/>
                <a:defRPr/>
              </a:pPr>
              <a:r>
                <a:rPr kumimoji="0" lang="zh-CN" altLang="en-US" sz="2400" b="1"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遥控</a:t>
              </a:r>
              <a:r>
                <a:rPr kumimoji="0" lang="zh-CN" altLang="en-US" sz="2400" b="1"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查询温湿度</a:t>
              </a:r>
              <a:endParaRPr kumimoji="0" lang="zh-CN" altLang="en-US" sz="2400" b="1"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12" name="TextBox 11"/>
            <p:cNvSpPr txBox="1"/>
            <p:nvPr/>
          </p:nvSpPr>
          <p:spPr>
            <a:xfrm>
              <a:off x="1489487" y="4149328"/>
              <a:ext cx="6664707" cy="819051"/>
            </a:xfrm>
            <a:prstGeom prst="rect">
              <a:avLst/>
            </a:prstGeom>
            <a:noFill/>
          </p:spPr>
          <p:txBody>
            <a:bodyPr wrap="square" lIns="68571" tIns="34285" rIns="68571" bIns="34285">
              <a:spAutoFit/>
            </a:bodyPr>
            <a:lstStyle/>
            <a:p>
              <a:pPr marL="0" marR="0" lvl="0" indent="0" algn="l" defTabSz="914400" fontAlgn="auto">
                <a:lnSpc>
                  <a:spcPct val="150000"/>
                </a:lnSpc>
                <a:spcBef>
                  <a:spcPts val="0"/>
                </a:spcBef>
                <a:spcAft>
                  <a:spcPts val="0"/>
                </a:spcAft>
                <a:buClrTx/>
                <a:buSzTx/>
                <a:buFontTx/>
                <a:buNone/>
                <a:defRPr/>
              </a:pPr>
              <a:r>
                <a:rPr kumimoji="0" lang="zh-CN" altLang="en-US"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rPr>
                <a:t>本作品将</a:t>
              </a:r>
              <a:r>
                <a:rPr kumimoji="0" lang="en-US" altLang="zh-CN"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rPr>
                <a:t>home assistant</a:t>
              </a:r>
              <a:r>
                <a:rPr kumimoji="0" lang="zh-CN" altLang="en-US"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rPr>
                <a:t>装入了树莓派，当屋内人出现是否应该开空调开窗的问题时，按动</a:t>
              </a:r>
              <a:r>
                <a:rPr kumimoji="0" lang="en-US" altLang="zh-CN"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rPr>
                <a:t>mcookie</a:t>
              </a:r>
              <a:r>
                <a:rPr kumimoji="0" lang="zh-CN" altLang="en-US"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rPr>
                <a:t>的红外遥控器发送查询温湿度的指令，</a:t>
              </a:r>
              <a:r>
                <a:rPr kumimoji="0" lang="en-US" altLang="zh-CN"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rPr>
                <a:t>home assistant</a:t>
              </a:r>
              <a:r>
                <a:rPr kumimoji="0" lang="zh-CN" altLang="en-US"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rPr>
                <a:t>平台上的串口会读到该指令，然后</a:t>
              </a:r>
              <a:r>
                <a:rPr kumimoji="0" lang="zh-CN" altLang="en-US"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rPr>
                <a:t>调用</a:t>
              </a:r>
              <a:r>
                <a:rPr kumimoji="0" lang="en-US" altLang="zh-CN"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rPr>
                <a:t>twillio</a:t>
              </a:r>
              <a:r>
                <a:rPr kumimoji="0" lang="zh-CN" altLang="en-US"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rPr>
                <a:t>服务向屋主发送温湿度的短信，判断应不应该开窗开空调。</a:t>
              </a:r>
              <a:endParaRPr kumimoji="0" lang="zh-CN" altLang="en-US"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13" name="TextBox 12"/>
            <p:cNvSpPr txBox="1"/>
            <p:nvPr/>
          </p:nvSpPr>
          <p:spPr>
            <a:xfrm>
              <a:off x="1678081" y="2788843"/>
              <a:ext cx="2844976" cy="304156"/>
            </a:xfrm>
            <a:prstGeom prst="rect">
              <a:avLst/>
            </a:prstGeom>
            <a:noFill/>
          </p:spPr>
          <p:txBody>
            <a:bodyPr lIns="68571" tIns="34285" rIns="68571" bIns="34285">
              <a:spAutoFit/>
            </a:bodyPr>
            <a:lstStyle/>
            <a:p>
              <a:pPr marL="0" marR="0" lvl="0" indent="0" algn="l" defTabSz="914400" eaLnBrk="1" fontAlgn="auto" latinLnBrk="0" hangingPunct="1">
                <a:lnSpc>
                  <a:spcPct val="100000"/>
                </a:lnSpc>
                <a:spcBef>
                  <a:spcPts val="0"/>
                </a:spcBef>
                <a:spcAft>
                  <a:spcPts val="0"/>
                </a:spcAft>
                <a:buClrTx/>
                <a:buSzTx/>
                <a:buFont typeface="Arial" panose="020B0604020202020204" pitchFamily="34" charset="0"/>
                <a:buNone/>
                <a:defRPr/>
              </a:pPr>
              <a:r>
                <a:rPr kumimoji="0" lang="zh-CN" altLang="en-US" sz="2400" b="1"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rPr>
                <a:t>遥控灯光</a:t>
              </a:r>
              <a:endParaRPr kumimoji="0" lang="zh-CN" altLang="en-US" sz="2400" b="1"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14" name="TextBox 13"/>
            <p:cNvSpPr txBox="1"/>
            <p:nvPr/>
          </p:nvSpPr>
          <p:spPr>
            <a:xfrm>
              <a:off x="1489486" y="3278180"/>
              <a:ext cx="6664708" cy="390045"/>
            </a:xfrm>
            <a:prstGeom prst="rect">
              <a:avLst/>
            </a:prstGeom>
            <a:noFill/>
          </p:spPr>
          <p:txBody>
            <a:bodyPr wrap="square" lIns="68571" tIns="34285" rIns="68571" bIns="34285">
              <a:spAutoFit/>
            </a:bodyPr>
            <a:lstStyle>
              <a:defPPr>
                <a:defRPr lang="zh-CN"/>
              </a:defPPr>
              <a:lvl1pPr>
                <a:buFont typeface="Arial" panose="020B0604020202020204" pitchFamily="34" charset="0"/>
                <a:buNone/>
                <a:defRPr>
                  <a:solidFill>
                    <a:srgbClr val="333333"/>
                  </a:solidFill>
                  <a:latin typeface="微软雅黑" panose="020B0503020204020204" pitchFamily="34" charset="-122"/>
                  <a:ea typeface="微软雅黑" panose="020B0503020204020204" pitchFamily="34" charset="-122"/>
                </a:defRPr>
              </a:lvl1pPr>
            </a:lstStyle>
            <a:p>
              <a:pPr marL="0" marR="0" lvl="0" indent="0" algn="l" defTabSz="914400" eaLnBrk="1" fontAlgn="auto" latinLnBrk="0" hangingPunct="1">
                <a:lnSpc>
                  <a:spcPct val="100000"/>
                </a:lnSpc>
                <a:spcBef>
                  <a:spcPts val="0"/>
                </a:spcBef>
                <a:spcAft>
                  <a:spcPts val="0"/>
                </a:spcAft>
                <a:buClrTx/>
                <a:buSzTx/>
                <a:buFont typeface="Arial" panose="020B0604020202020204" pitchFamily="34" charset="0"/>
                <a:buNone/>
                <a:defRPr/>
              </a:pPr>
              <a:r>
                <a:rPr kumimoji="0" lang="zh-CN" altLang="en-US" sz="1600" b="0" i="0" u="none" strike="noStrike" kern="0" cap="none" spc="0" normalizeH="0" baseline="0" noProof="0" dirty="0" smtClean="0">
                  <a:ln>
                    <a:noFill/>
                  </a:ln>
                  <a:solidFill>
                    <a:schemeClr val="bg1">
                      <a:lumMod val="50000"/>
                    </a:schemeClr>
                  </a:solidFill>
                  <a:effectLst/>
                  <a:uLnTx/>
                  <a:uFillTx/>
                </a:rPr>
                <a:t>本作品在</a:t>
              </a:r>
              <a:r>
                <a:rPr kumimoji="0" lang="en-US" altLang="zh-CN" sz="1600" b="0" i="0" u="none" strike="noStrike" kern="0" cap="none" spc="0" normalizeH="0" baseline="0" noProof="0" dirty="0" smtClean="0">
                  <a:ln>
                    <a:noFill/>
                  </a:ln>
                  <a:solidFill>
                    <a:schemeClr val="bg1">
                      <a:lumMod val="50000"/>
                    </a:schemeClr>
                  </a:solidFill>
                  <a:effectLst/>
                  <a:uLnTx/>
                  <a:uFillTx/>
                </a:rPr>
                <a:t>mcookie</a:t>
              </a:r>
              <a:r>
                <a:rPr kumimoji="0" lang="zh-CN" altLang="en-US" sz="1600" b="0" i="0" u="none" strike="noStrike" kern="0" cap="none" spc="0" normalizeH="0" baseline="0" noProof="0" dirty="0" smtClean="0">
                  <a:ln>
                    <a:noFill/>
                  </a:ln>
                  <a:solidFill>
                    <a:schemeClr val="bg1">
                      <a:lumMod val="50000"/>
                    </a:schemeClr>
                  </a:solidFill>
                  <a:effectLst/>
                  <a:uLnTx/>
                  <a:uFillTx/>
                </a:rPr>
                <a:t>的</a:t>
              </a:r>
              <a:r>
                <a:rPr kumimoji="0" lang="en-US" altLang="zh-CN" sz="1600" b="0" i="0" u="none" strike="noStrike" kern="0" cap="none" spc="0" normalizeH="0" baseline="0" noProof="0" dirty="0" smtClean="0">
                  <a:ln>
                    <a:noFill/>
                  </a:ln>
                  <a:solidFill>
                    <a:schemeClr val="bg1">
                      <a:lumMod val="50000"/>
                    </a:schemeClr>
                  </a:solidFill>
                  <a:effectLst/>
                  <a:uLnTx/>
                  <a:uFillTx/>
                </a:rPr>
                <a:t>LED</a:t>
              </a:r>
              <a:r>
                <a:rPr kumimoji="0" lang="zh-CN" altLang="en-US" sz="1600" b="0" i="0" u="none" strike="noStrike" kern="0" cap="none" spc="0" normalizeH="0" baseline="0" noProof="0" dirty="0" smtClean="0">
                  <a:ln>
                    <a:noFill/>
                  </a:ln>
                  <a:solidFill>
                    <a:schemeClr val="bg1">
                      <a:lumMod val="50000"/>
                    </a:schemeClr>
                  </a:solidFill>
                  <a:effectLst/>
                  <a:uLnTx/>
                  <a:uFillTx/>
                </a:rPr>
                <a:t>板上外接了</a:t>
              </a:r>
              <a:r>
                <a:rPr kumimoji="0" lang="en-US" altLang="zh-CN" sz="1600" b="0" i="0" u="none" strike="noStrike" kern="0" cap="none" spc="0" normalizeH="0" baseline="0" noProof="0" dirty="0" smtClean="0">
                  <a:ln>
                    <a:noFill/>
                  </a:ln>
                  <a:solidFill>
                    <a:schemeClr val="bg1">
                      <a:lumMod val="50000"/>
                    </a:schemeClr>
                  </a:solidFill>
                  <a:effectLst/>
                  <a:uLnTx/>
                  <a:uFillTx/>
                </a:rPr>
                <a:t>15</a:t>
              </a:r>
              <a:r>
                <a:rPr kumimoji="0" lang="zh-CN" altLang="en-US" sz="1600" b="0" i="0" u="none" strike="noStrike" kern="0" cap="none" spc="0" normalizeH="0" baseline="0" noProof="0" dirty="0" smtClean="0">
                  <a:ln>
                    <a:noFill/>
                  </a:ln>
                  <a:solidFill>
                    <a:schemeClr val="bg1">
                      <a:lumMod val="50000"/>
                    </a:schemeClr>
                  </a:solidFill>
                  <a:effectLst/>
                  <a:uLnTx/>
                  <a:uFillTx/>
                </a:rPr>
                <a:t>个</a:t>
              </a:r>
              <a:r>
                <a:rPr kumimoji="0" lang="en-US" altLang="zh-CN" sz="1600" b="0" i="0" u="none" strike="noStrike" kern="0" cap="none" spc="0" normalizeH="0" baseline="0" noProof="0" dirty="0" smtClean="0">
                  <a:ln>
                    <a:noFill/>
                  </a:ln>
                  <a:solidFill>
                    <a:schemeClr val="bg1">
                      <a:lumMod val="50000"/>
                    </a:schemeClr>
                  </a:solidFill>
                  <a:effectLst/>
                  <a:uLnTx/>
                  <a:uFillTx/>
                </a:rPr>
                <a:t>LED</a:t>
              </a:r>
              <a:r>
                <a:rPr kumimoji="0" lang="zh-CN" altLang="en-US" sz="1600" b="0" i="0" u="none" strike="noStrike" kern="0" cap="none" spc="0" normalizeH="0" baseline="0" noProof="0" dirty="0" smtClean="0">
                  <a:ln>
                    <a:noFill/>
                  </a:ln>
                  <a:solidFill>
                    <a:schemeClr val="bg1">
                      <a:lumMod val="50000"/>
                    </a:schemeClr>
                  </a:solidFill>
                  <a:effectLst/>
                  <a:uLnTx/>
                  <a:uFillTx/>
                </a:rPr>
                <a:t>，通过红外遥控器控制所有灯光的关闭以及变幻情景。这个功能可以远程控制灯光，巧妙地</a:t>
              </a:r>
              <a:r>
                <a:rPr kumimoji="0" lang="zh-CN" altLang="en-US" sz="1600" b="0" i="0" u="none" strike="noStrike" kern="0" cap="none" spc="0" normalizeH="0" baseline="0" noProof="0" dirty="0" smtClean="0">
                  <a:ln>
                    <a:noFill/>
                  </a:ln>
                  <a:solidFill>
                    <a:schemeClr val="bg1">
                      <a:lumMod val="50000"/>
                    </a:schemeClr>
                  </a:solidFill>
                  <a:effectLst/>
                  <a:uLnTx/>
                  <a:uFillTx/>
                </a:rPr>
                <a:t>避免了下床关灯的问题。</a:t>
              </a:r>
              <a:endParaRPr kumimoji="0" lang="zh-CN" altLang="en-US" sz="1600" b="0" i="0" u="none" strike="noStrike" kern="0" cap="none" spc="0" normalizeH="0" baseline="0" noProof="0" dirty="0" smtClean="0">
                <a:ln>
                  <a:noFill/>
                </a:ln>
                <a:solidFill>
                  <a:schemeClr val="bg1">
                    <a:lumMod val="50000"/>
                  </a:schemeClr>
                </a:solidFill>
                <a:effectLst/>
                <a:uLnTx/>
                <a:uFillTx/>
              </a:endParaRPr>
            </a:p>
          </p:txBody>
        </p:sp>
        <p:sp>
          <p:nvSpPr>
            <p:cNvPr id="15" name="椭圆 14"/>
            <p:cNvSpPr/>
            <p:nvPr/>
          </p:nvSpPr>
          <p:spPr bwMode="auto">
            <a:xfrm>
              <a:off x="1067594" y="1356185"/>
              <a:ext cx="377960" cy="378159"/>
            </a:xfrm>
            <a:prstGeom prst="ellipse">
              <a:avLst/>
            </a:prstGeom>
            <a:solidFill>
              <a:srgbClr val="00B0F0"/>
            </a:solidFill>
            <a:ln w="9525" cap="flat" cmpd="sng" algn="ctr">
              <a:solidFill>
                <a:srgbClr val="FFFFFF"/>
              </a:solidFill>
              <a:prstDash val="solid"/>
              <a:round/>
              <a:headEnd type="none" w="med" len="med"/>
              <a:tailEnd type="none" w="med" len="med"/>
            </a:ln>
            <a:effectLst/>
          </p:spPr>
          <p:txBody>
            <a:bodyPr vert="horz" wrap="square" lIns="68571" tIns="34285" rIns="68571" bIns="34285" numCol="1" rtlCol="0" anchor="t" anchorCtr="0" compatLnSpc="1"/>
            <a:lstStyle/>
            <a:p>
              <a:pPr marL="0" marR="0" lvl="0" indent="0" defTabSz="685800" eaLnBrk="1" fontAlgn="auto" latinLnBrk="0" hangingPunct="1">
                <a:lnSpc>
                  <a:spcPct val="100000"/>
                </a:lnSpc>
                <a:spcBef>
                  <a:spcPts val="0"/>
                </a:spcBef>
                <a:spcAft>
                  <a:spcPts val="0"/>
                </a:spcAft>
                <a:buClrTx/>
                <a:buSzTx/>
                <a:buFontTx/>
                <a:buNone/>
                <a:defRPr/>
              </a:pPr>
              <a:r>
                <a:rPr kumimoji="0" lang="en-US" altLang="zh-CN"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rPr>
                <a:t>1</a:t>
              </a:r>
              <a:endParaRPr kumimoji="0" lang="zh-CN" altLang="en-US"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6" name="椭圆 15"/>
            <p:cNvSpPr/>
            <p:nvPr/>
          </p:nvSpPr>
          <p:spPr bwMode="auto">
            <a:xfrm>
              <a:off x="1067594" y="2751855"/>
              <a:ext cx="377960" cy="378159"/>
            </a:xfrm>
            <a:prstGeom prst="ellipse">
              <a:avLst/>
            </a:prstGeom>
            <a:solidFill>
              <a:srgbClr val="FE978C"/>
            </a:solidFill>
            <a:ln w="9525" cap="flat" cmpd="sng" algn="ctr">
              <a:solidFill>
                <a:srgbClr val="FFFFFF"/>
              </a:solidFill>
              <a:prstDash val="solid"/>
              <a:round/>
              <a:headEnd type="none" w="med" len="med"/>
              <a:tailEnd type="none" w="med" len="med"/>
            </a:ln>
            <a:effectLst/>
          </p:spPr>
          <p:txBody>
            <a:bodyPr vert="horz" wrap="square" lIns="68571" tIns="34285" rIns="68571" bIns="34285" numCol="1" rtlCol="0" anchor="t" anchorCtr="0" compatLnSpc="1"/>
            <a:lstStyle/>
            <a:p>
              <a:pPr marL="0" marR="0" lvl="0" indent="0" defTabSz="685800" eaLnBrk="1" fontAlgn="auto" latinLnBrk="0" hangingPunct="1">
                <a:lnSpc>
                  <a:spcPct val="100000"/>
                </a:lnSpc>
                <a:spcBef>
                  <a:spcPts val="0"/>
                </a:spcBef>
                <a:spcAft>
                  <a:spcPts val="0"/>
                </a:spcAft>
                <a:buClrTx/>
                <a:buSzTx/>
                <a:buFontTx/>
                <a:buNone/>
                <a:defRPr/>
              </a:pPr>
              <a:r>
                <a:rPr kumimoji="0" lang="en-US" altLang="zh-CN"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rPr>
                <a:t>2</a:t>
              </a:r>
              <a:endParaRPr kumimoji="0" lang="zh-CN" altLang="en-US"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7" name="椭圆 16"/>
            <p:cNvSpPr/>
            <p:nvPr/>
          </p:nvSpPr>
          <p:spPr bwMode="auto">
            <a:xfrm>
              <a:off x="1067594" y="3756344"/>
              <a:ext cx="377960" cy="378159"/>
            </a:xfrm>
            <a:prstGeom prst="ellipse">
              <a:avLst/>
            </a:prstGeom>
            <a:solidFill>
              <a:srgbClr val="00B0F0"/>
            </a:solidFill>
            <a:ln w="9525" cap="flat" cmpd="sng" algn="ctr">
              <a:solidFill>
                <a:srgbClr val="FFFFFF"/>
              </a:solidFill>
              <a:prstDash val="solid"/>
              <a:round/>
              <a:headEnd type="none" w="med" len="med"/>
              <a:tailEnd type="none" w="med" len="med"/>
            </a:ln>
            <a:effectLst/>
          </p:spPr>
          <p:txBody>
            <a:bodyPr vert="horz" wrap="square" lIns="68571" tIns="34285" rIns="68571" bIns="34285" numCol="1" rtlCol="0" anchor="t" anchorCtr="0" compatLnSpc="1"/>
            <a:lstStyle/>
            <a:p>
              <a:pPr marL="0" marR="0" lvl="0" indent="0" defTabSz="685800" eaLnBrk="1" fontAlgn="auto" latinLnBrk="0" hangingPunct="1">
                <a:lnSpc>
                  <a:spcPct val="100000"/>
                </a:lnSpc>
                <a:spcBef>
                  <a:spcPts val="0"/>
                </a:spcBef>
                <a:spcAft>
                  <a:spcPts val="0"/>
                </a:spcAft>
                <a:buClrTx/>
                <a:buSzTx/>
                <a:buFontTx/>
                <a:buNone/>
                <a:defRPr/>
              </a:pPr>
              <a:r>
                <a:rPr kumimoji="0" lang="en-US" altLang="zh-CN"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rPr>
                <a:t>3</a:t>
              </a:r>
              <a:endParaRPr kumimoji="0" lang="zh-CN" altLang="en-US"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8" name="TextBox 17"/>
            <p:cNvSpPr txBox="1"/>
            <p:nvPr/>
          </p:nvSpPr>
          <p:spPr>
            <a:xfrm>
              <a:off x="1489485" y="1708109"/>
              <a:ext cx="6664707" cy="819051"/>
            </a:xfrm>
            <a:prstGeom prst="rect">
              <a:avLst/>
            </a:prstGeom>
            <a:noFill/>
          </p:spPr>
          <p:txBody>
            <a:bodyPr wrap="square" lIns="68571" tIns="34285" rIns="68571" bIns="34285">
              <a:spAutoFit/>
            </a:bodyPr>
            <a:lstStyle>
              <a:defPPr>
                <a:defRPr lang="en-US"/>
              </a:defPPr>
              <a:lvl1pPr marL="0" marR="0" lvl="0" indent="0" algn="l" defTabSz="914400" eaLnBrk="1" fontAlgn="auto" latinLnBrk="0" hangingPunct="1">
                <a:lnSpc>
                  <a:spcPct val="100000"/>
                </a:lnSpc>
                <a:spcBef>
                  <a:spcPts val="0"/>
                </a:spcBef>
                <a:spcAft>
                  <a:spcPts val="0"/>
                </a:spcAft>
                <a:buClrTx/>
                <a:buSzTx/>
                <a:buFont typeface="Arial" panose="020B0604020202020204" pitchFamily="34" charset="0"/>
                <a:buNone/>
                <a:defRPr kumimoji="0" sz="1400" b="0" i="0" u="none" strike="noStrike" kern="0" cap="none" spc="0" normalizeH="0" baseline="0">
                  <a:ln>
                    <a:noFill/>
                  </a:ln>
                  <a:solidFill>
                    <a:srgbClr val="484849">
                      <a:lumMod val="50000"/>
                    </a:srgbClr>
                  </a:solidFill>
                  <a:effectLst/>
                  <a:uLnTx/>
                  <a:uFillTx/>
                  <a:latin typeface="微软雅黑" panose="020B0503020204020204" pitchFamily="34" charset="-122"/>
                  <a:ea typeface="微软雅黑" panose="020B0503020204020204" pitchFamily="34" charset="-122"/>
                </a:defRPr>
              </a:lvl1pPr>
            </a:lstStyle>
            <a:p>
              <a:pPr>
                <a:lnSpc>
                  <a:spcPct val="150000"/>
                </a:lnSpc>
              </a:pPr>
              <a:r>
                <a:rPr lang="zh-CN" altLang="en-US" sz="1600" dirty="0">
                  <a:solidFill>
                    <a:schemeClr val="bg1">
                      <a:lumMod val="50000"/>
                    </a:schemeClr>
                  </a:solidFill>
                </a:rPr>
                <a:t>本作品通过树莓派读取摄像头信息，运用</a:t>
              </a:r>
              <a:r>
                <a:rPr lang="en-US" altLang="zh-CN" sz="1600" dirty="0">
                  <a:solidFill>
                    <a:schemeClr val="bg1">
                      <a:lumMod val="50000"/>
                    </a:schemeClr>
                  </a:solidFill>
                </a:rPr>
                <a:t>cv2</a:t>
              </a:r>
              <a:r>
                <a:rPr lang="zh-CN" altLang="en-US" sz="1600" dirty="0">
                  <a:solidFill>
                    <a:schemeClr val="bg1">
                      <a:lumMod val="50000"/>
                    </a:schemeClr>
                  </a:solidFill>
                </a:rPr>
                <a:t>中的级联分类器智能识别门前是否有人，</a:t>
              </a:r>
              <a:r>
                <a:rPr lang="zh-CN" altLang="en-US" sz="1600" dirty="0">
                  <a:solidFill>
                    <a:schemeClr val="bg1">
                      <a:lumMod val="50000"/>
                    </a:schemeClr>
                  </a:solidFill>
                  <a:sym typeface="+mn-ea"/>
                </a:rPr>
                <a:t>并进入百度</a:t>
              </a:r>
              <a:r>
                <a:rPr lang="en-US" altLang="zh-CN" sz="1600" dirty="0">
                  <a:solidFill>
                    <a:schemeClr val="bg1">
                      <a:lumMod val="50000"/>
                    </a:schemeClr>
                  </a:solidFill>
                  <a:sym typeface="+mn-ea"/>
                </a:rPr>
                <a:t>AI</a:t>
              </a:r>
              <a:r>
                <a:rPr lang="zh-CN" altLang="en-US" sz="1600" dirty="0">
                  <a:solidFill>
                    <a:schemeClr val="bg1">
                      <a:lumMod val="50000"/>
                    </a:schemeClr>
                  </a:solidFill>
                  <a:sym typeface="+mn-ea"/>
                </a:rPr>
                <a:t>的人脸识别控制台</a:t>
              </a:r>
              <a:r>
                <a:rPr lang="zh-CN" altLang="en-US" sz="1600" dirty="0">
                  <a:solidFill>
                    <a:schemeClr val="bg1">
                      <a:lumMod val="50000"/>
                    </a:schemeClr>
                  </a:solidFill>
                </a:rPr>
                <a:t>识别人像特征。如果摄像头前的人脸</a:t>
              </a:r>
              <a:r>
                <a:rPr lang="zh-CN" altLang="en-US" sz="1600" dirty="0">
                  <a:solidFill>
                    <a:schemeClr val="bg1">
                      <a:lumMod val="50000"/>
                    </a:schemeClr>
                  </a:solidFill>
                </a:rPr>
                <a:t>与树莓派中所存的人像照片符合，则向</a:t>
              </a:r>
              <a:r>
                <a:rPr lang="en-US" altLang="zh-CN" sz="1600" dirty="0">
                  <a:solidFill>
                    <a:schemeClr val="bg1">
                      <a:lumMod val="50000"/>
                    </a:schemeClr>
                  </a:solidFill>
                </a:rPr>
                <a:t>mcookie</a:t>
              </a:r>
              <a:r>
                <a:rPr lang="zh-CN" altLang="en-US" sz="1600" dirty="0">
                  <a:solidFill>
                    <a:schemeClr val="bg1">
                      <a:lumMod val="50000"/>
                    </a:schemeClr>
                  </a:solidFill>
                </a:rPr>
                <a:t>发送开门指令，</a:t>
              </a:r>
              <a:r>
                <a:rPr lang="en-US" altLang="zh-CN" sz="1600" dirty="0">
                  <a:solidFill>
                    <a:schemeClr val="bg1">
                      <a:lumMod val="50000"/>
                    </a:schemeClr>
                  </a:solidFill>
                </a:rPr>
                <a:t>mcookie</a:t>
              </a:r>
              <a:r>
                <a:rPr lang="zh-CN" altLang="en-US" sz="1600" dirty="0">
                  <a:solidFill>
                    <a:schemeClr val="bg1">
                      <a:lumMod val="50000"/>
                    </a:schemeClr>
                  </a:solidFill>
                </a:rPr>
                <a:t>驱动舵机自动开门。</a:t>
              </a:r>
              <a:endParaRPr lang="zh-CN" altLang="en-US" sz="1600" dirty="0">
                <a:solidFill>
                  <a:schemeClr val="bg1">
                    <a:lumMod val="50000"/>
                  </a:schemeClr>
                </a:solidFill>
              </a:endParaRPr>
            </a:p>
          </p:txBody>
        </p:sp>
        <p:grpSp>
          <p:nvGrpSpPr>
            <p:cNvPr id="19" name="组合 18"/>
            <p:cNvGrpSpPr/>
            <p:nvPr/>
          </p:nvGrpSpPr>
          <p:grpSpPr>
            <a:xfrm flipV="1">
              <a:off x="2896394" y="1429544"/>
              <a:ext cx="5081340" cy="109222"/>
              <a:chOff x="254044" y="-1008856"/>
              <a:chExt cx="7290550" cy="156708"/>
            </a:xfrm>
          </p:grpSpPr>
          <p:sp>
            <p:nvSpPr>
              <p:cNvPr id="20" name="矩形 19"/>
              <p:cNvSpPr/>
              <p:nvPr/>
            </p:nvSpPr>
            <p:spPr>
              <a:xfrm>
                <a:off x="5715794" y="-1008856"/>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1" name="矩形 20"/>
              <p:cNvSpPr/>
              <p:nvPr/>
            </p:nvSpPr>
            <p:spPr>
              <a:xfrm>
                <a:off x="254044" y="-1008856"/>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2" name="矩形 21"/>
              <p:cNvSpPr/>
              <p:nvPr/>
            </p:nvSpPr>
            <p:spPr>
              <a:xfrm>
                <a:off x="2058194" y="-1008856"/>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3" name="矩形 22"/>
              <p:cNvSpPr/>
              <p:nvPr/>
            </p:nvSpPr>
            <p:spPr>
              <a:xfrm>
                <a:off x="3886994" y="-1008856"/>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grpSp>
          <p:nvGrpSpPr>
            <p:cNvPr id="24" name="组合 23"/>
            <p:cNvGrpSpPr/>
            <p:nvPr/>
          </p:nvGrpSpPr>
          <p:grpSpPr>
            <a:xfrm flipV="1">
              <a:off x="2896394" y="2872228"/>
              <a:ext cx="5081340" cy="109228"/>
              <a:chOff x="254044" y="-1201961"/>
              <a:chExt cx="7290550" cy="156717"/>
            </a:xfrm>
          </p:grpSpPr>
          <p:sp>
            <p:nvSpPr>
              <p:cNvPr id="25" name="矩形 24"/>
              <p:cNvSpPr/>
              <p:nvPr/>
            </p:nvSpPr>
            <p:spPr>
              <a:xfrm>
                <a:off x="5715794" y="-1201961"/>
                <a:ext cx="1828800" cy="156708"/>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6" name="矩形 25"/>
              <p:cNvSpPr/>
              <p:nvPr/>
            </p:nvSpPr>
            <p:spPr>
              <a:xfrm>
                <a:off x="254044" y="-1201953"/>
                <a:ext cx="1828800" cy="156708"/>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7" name="矩形 26"/>
              <p:cNvSpPr/>
              <p:nvPr/>
            </p:nvSpPr>
            <p:spPr>
              <a:xfrm>
                <a:off x="2058194" y="-1201952"/>
                <a:ext cx="1828800" cy="156708"/>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8" name="矩形 27"/>
              <p:cNvSpPr/>
              <p:nvPr/>
            </p:nvSpPr>
            <p:spPr>
              <a:xfrm>
                <a:off x="3886994" y="-1201961"/>
                <a:ext cx="1828800" cy="156708"/>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grpSp>
          <p:nvGrpSpPr>
            <p:cNvPr id="29" name="组合 28"/>
            <p:cNvGrpSpPr/>
            <p:nvPr/>
          </p:nvGrpSpPr>
          <p:grpSpPr>
            <a:xfrm flipV="1">
              <a:off x="3002645" y="3890419"/>
              <a:ext cx="4975089" cy="109681"/>
              <a:chOff x="406489" y="-914209"/>
              <a:chExt cx="7138105" cy="157366"/>
            </a:xfrm>
          </p:grpSpPr>
          <p:sp>
            <p:nvSpPr>
              <p:cNvPr id="30" name="矩形 29"/>
              <p:cNvSpPr/>
              <p:nvPr/>
            </p:nvSpPr>
            <p:spPr>
              <a:xfrm>
                <a:off x="5715794" y="-913574"/>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31" name="矩形 30"/>
              <p:cNvSpPr/>
              <p:nvPr/>
            </p:nvSpPr>
            <p:spPr>
              <a:xfrm>
                <a:off x="406489" y="-913551"/>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32" name="矩形 31"/>
              <p:cNvSpPr/>
              <p:nvPr/>
            </p:nvSpPr>
            <p:spPr>
              <a:xfrm>
                <a:off x="2058194" y="-914186"/>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t>。</a:t>
                </a:r>
                <a:endParaRPr lang="zh-CN" altLang="en-US" sz="2000"/>
              </a:p>
            </p:txBody>
          </p:sp>
          <p:sp>
            <p:nvSpPr>
              <p:cNvPr id="33" name="矩形 32"/>
              <p:cNvSpPr/>
              <p:nvPr/>
            </p:nvSpPr>
            <p:spPr>
              <a:xfrm>
                <a:off x="3886994" y="-914209"/>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grp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par>
                          <p:cTn id="16" fill="hold">
                            <p:stCondLst>
                              <p:cond delay="500"/>
                            </p:stCondLst>
                            <p:childTnLst>
                              <p:par>
                                <p:cTn id="17" presetID="42"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2164080" cy="491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smtClean="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功能分块介绍</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5160"/>
            </a:xfrm>
            <a:prstGeom prst="rect">
              <a:avLst/>
            </a:prstGeom>
            <a:noFill/>
          </p:spPr>
          <p:txBody>
            <a:bodyPr wrap="square" rtlCol="0">
              <a:spAutoFit/>
            </a:bodyPr>
            <a:lstStyle/>
            <a:p>
              <a:pPr algn="ctr"/>
              <a:r>
                <a:rPr lang="en-US" altLang="zh-CN" sz="3600" b="1" spc="-300" dirty="0" smtClean="0">
                  <a:solidFill>
                    <a:schemeClr val="bg1"/>
                  </a:solidFill>
                  <a:latin typeface="微软雅黑" panose="020B0503020204020204" pitchFamily="34" charset="-122"/>
                  <a:ea typeface="微软雅黑" panose="020B0503020204020204" pitchFamily="34" charset="-122"/>
                </a:rPr>
                <a:t>3</a:t>
              </a:r>
              <a:endParaRPr lang="zh-CN" altLang="en-US" sz="3600" b="1" spc="-300" dirty="0">
                <a:solidFill>
                  <a:schemeClr val="bg1"/>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1115489" y="1395420"/>
            <a:ext cx="10164188" cy="5180907"/>
            <a:chOff x="1067594" y="1356185"/>
            <a:chExt cx="7086600" cy="3612194"/>
          </a:xfrm>
        </p:grpSpPr>
        <p:sp>
          <p:nvSpPr>
            <p:cNvPr id="10" name="TextBox 9"/>
            <p:cNvSpPr txBox="1"/>
            <p:nvPr/>
          </p:nvSpPr>
          <p:spPr>
            <a:xfrm>
              <a:off x="1678081" y="1356390"/>
              <a:ext cx="2844976" cy="304156"/>
            </a:xfrm>
            <a:prstGeom prst="rect">
              <a:avLst/>
            </a:prstGeom>
            <a:noFill/>
          </p:spPr>
          <p:txBody>
            <a:bodyPr lIns="68571" tIns="34285" rIns="68571" bIns="34285">
              <a:spAutoFit/>
            </a:bodyPr>
            <a:lstStyle/>
            <a:p>
              <a:pPr marL="0" marR="0" lvl="0" indent="0" algn="l" defTabSz="914400" eaLnBrk="1" fontAlgn="auto" latinLnBrk="0" hangingPunct="1">
                <a:lnSpc>
                  <a:spcPct val="100000"/>
                </a:lnSpc>
                <a:spcBef>
                  <a:spcPts val="0"/>
                </a:spcBef>
                <a:spcAft>
                  <a:spcPts val="0"/>
                </a:spcAft>
                <a:buClrTx/>
                <a:buSzTx/>
                <a:buFont typeface="Arial" panose="020B0604020202020204" pitchFamily="34" charset="0"/>
                <a:buNone/>
                <a:defRPr/>
              </a:pPr>
              <a:r>
                <a:rPr lang="zh-CN" altLang="en-US" sz="2400" b="1" kern="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天气预报短信</a:t>
              </a:r>
              <a:endParaRPr kumimoji="0" lang="zh-CN" altLang="en-US" sz="2400" b="1"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11" name="TextBox 10"/>
            <p:cNvSpPr txBox="1"/>
            <p:nvPr/>
          </p:nvSpPr>
          <p:spPr>
            <a:xfrm>
              <a:off x="1678081" y="3793531"/>
              <a:ext cx="2844976" cy="304156"/>
            </a:xfrm>
            <a:prstGeom prst="rect">
              <a:avLst/>
            </a:prstGeom>
            <a:noFill/>
          </p:spPr>
          <p:txBody>
            <a:bodyPr lIns="68571" tIns="34285" rIns="68571" bIns="34285">
              <a:spAutoFit/>
            </a:bodyPr>
            <a:lstStyle/>
            <a:p>
              <a:pPr marL="0" marR="0" lvl="0" indent="0" algn="l" defTabSz="914400" eaLnBrk="1" fontAlgn="auto" latinLnBrk="0" hangingPunct="1">
                <a:lnSpc>
                  <a:spcPct val="100000"/>
                </a:lnSpc>
                <a:spcBef>
                  <a:spcPts val="0"/>
                </a:spcBef>
                <a:spcAft>
                  <a:spcPts val="0"/>
                </a:spcAft>
                <a:buClrTx/>
                <a:buSzTx/>
                <a:buFont typeface="Arial" panose="020B0604020202020204" pitchFamily="34" charset="0"/>
                <a:buNone/>
                <a:defRPr/>
              </a:pPr>
              <a:r>
                <a:rPr lang="zh-CN" altLang="en-US" sz="2400" b="1" kern="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智能门铃</a:t>
              </a:r>
              <a:endParaRPr kumimoji="0" lang="zh-CN" altLang="en-US" sz="2400" b="1"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12" name="TextBox 11"/>
            <p:cNvSpPr txBox="1"/>
            <p:nvPr/>
          </p:nvSpPr>
          <p:spPr>
            <a:xfrm>
              <a:off x="1489487" y="4149328"/>
              <a:ext cx="6664707" cy="819051"/>
            </a:xfrm>
            <a:prstGeom prst="rect">
              <a:avLst/>
            </a:prstGeom>
            <a:noFill/>
          </p:spPr>
          <p:txBody>
            <a:bodyPr wrap="square" lIns="68571" tIns="34285" rIns="68571" bIns="34285">
              <a:spAutoFit/>
            </a:bodyPr>
            <a:lstStyle/>
            <a:p>
              <a:pPr marL="0" marR="0" lvl="0" indent="0" algn="l" defTabSz="914400" fontAlgn="auto">
                <a:lnSpc>
                  <a:spcPct val="150000"/>
                </a:lnSpc>
                <a:spcBef>
                  <a:spcPts val="0"/>
                </a:spcBef>
                <a:spcAft>
                  <a:spcPts val="0"/>
                </a:spcAft>
                <a:buClrTx/>
                <a:buSzTx/>
                <a:buFontTx/>
                <a:buNone/>
                <a:defRPr/>
              </a:pPr>
              <a:r>
                <a:rPr lang="zh-CN" altLang="en-US"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本作品通过</a:t>
              </a:r>
              <a:r>
                <a:rPr lang="en-US" altLang="zh-CN"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mcookie</a:t>
              </a:r>
              <a:r>
                <a:rPr lang="zh-CN" altLang="en-US"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的</a:t>
              </a:r>
              <a:r>
                <a:rPr lang="zh-CN" altLang="en-US"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按键模块、电容感应模块、语音模块、</a:t>
              </a:r>
              <a:r>
                <a:rPr lang="en-US" altLang="zh-CN"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SD</a:t>
              </a:r>
              <a:r>
                <a:rPr lang="zh-CN" altLang="en-US"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卡模块、</a:t>
              </a:r>
              <a:r>
                <a:rPr lang="en-US" altLang="zh-CN"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OLED</a:t>
              </a:r>
              <a:r>
                <a:rPr lang="zh-CN" altLang="en-US"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模块</a:t>
              </a:r>
              <a:r>
                <a:rPr lang="zh-CN" altLang="en-US"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搭建了一套门铃系统。当有外客来访时，按键选择要拜访的人，随后语音播放</a:t>
              </a:r>
              <a:r>
                <a:rPr lang="en-US" altLang="zh-CN"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“XXX</a:t>
              </a:r>
              <a:r>
                <a:rPr lang="zh-CN" altLang="en-US"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快来开门有人找你</a:t>
              </a:r>
              <a:r>
                <a:rPr lang="en-US" altLang="zh-CN"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a:t>
              </a:r>
              <a:r>
                <a:rPr lang="zh-CN" altLang="en-US" sz="1600" kern="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，这样就巧妙的解决了谁去开门的问题。</a:t>
              </a:r>
              <a:endParaRPr kumimoji="0" lang="zh-CN" altLang="en-US" sz="1600" b="0" i="0" u="none" strike="noStrike" kern="0" cap="none" spc="0" normalizeH="0" baseline="0" noProof="0" dirty="0" smtClean="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13" name="TextBox 12"/>
            <p:cNvSpPr txBox="1"/>
            <p:nvPr/>
          </p:nvSpPr>
          <p:spPr>
            <a:xfrm>
              <a:off x="1678081" y="2788843"/>
              <a:ext cx="2844976" cy="304156"/>
            </a:xfrm>
            <a:prstGeom prst="rect">
              <a:avLst/>
            </a:prstGeom>
            <a:noFill/>
          </p:spPr>
          <p:txBody>
            <a:bodyPr lIns="68571" tIns="34285" rIns="68571" bIns="34285">
              <a:spAutoFit/>
            </a:bodyPr>
            <a:lstStyle/>
            <a:p>
              <a:pPr marL="0" marR="0" lvl="0" indent="0" algn="l" defTabSz="914400" eaLnBrk="1" fontAlgn="auto" latinLnBrk="0" hangingPunct="1">
                <a:lnSpc>
                  <a:spcPct val="100000"/>
                </a:lnSpc>
                <a:spcBef>
                  <a:spcPts val="0"/>
                </a:spcBef>
                <a:spcAft>
                  <a:spcPts val="0"/>
                </a:spcAft>
                <a:buClrTx/>
                <a:buSzTx/>
                <a:buFont typeface="Arial" panose="020B0604020202020204" pitchFamily="34" charset="0"/>
                <a:buNone/>
                <a:defRPr/>
              </a:pPr>
              <a:r>
                <a:rPr lang="en-US" altLang="zh-CN" sz="2400" b="1" kern="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mcookie</a:t>
              </a:r>
              <a:r>
                <a:rPr lang="zh-CN" altLang="en-US" sz="2400" b="1" kern="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sym typeface="+mn-ea"/>
                </a:rPr>
                <a:t>串口通信</a:t>
              </a:r>
              <a:endParaRPr kumimoji="0" lang="zh-CN" altLang="en-US" sz="2400" b="1"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14" name="TextBox 13"/>
            <p:cNvSpPr txBox="1"/>
            <p:nvPr/>
          </p:nvSpPr>
          <p:spPr>
            <a:xfrm>
              <a:off x="1489486" y="3278180"/>
              <a:ext cx="6664708" cy="390045"/>
            </a:xfrm>
            <a:prstGeom prst="rect">
              <a:avLst/>
            </a:prstGeom>
            <a:noFill/>
          </p:spPr>
          <p:txBody>
            <a:bodyPr wrap="square" lIns="68571" tIns="34285" rIns="68571" bIns="34285">
              <a:spAutoFit/>
            </a:bodyPr>
            <a:lstStyle>
              <a:defPPr>
                <a:defRPr lang="zh-CN"/>
              </a:defPPr>
              <a:lvl1pPr>
                <a:buFont typeface="Arial" panose="020B0604020202020204" pitchFamily="34" charset="0"/>
                <a:buNone/>
                <a:defRPr>
                  <a:solidFill>
                    <a:srgbClr val="333333"/>
                  </a:solidFill>
                  <a:latin typeface="微软雅黑" panose="020B0503020204020204" pitchFamily="34" charset="-122"/>
                  <a:ea typeface="微软雅黑" panose="020B0503020204020204" pitchFamily="34" charset="-122"/>
                </a:defRPr>
              </a:lvl1pPr>
            </a:lstStyle>
            <a:p>
              <a:pPr marL="0" marR="0" lvl="0" indent="0" algn="l" defTabSz="914400" eaLnBrk="1" fontAlgn="auto" latinLnBrk="0" hangingPunct="1">
                <a:lnSpc>
                  <a:spcPct val="100000"/>
                </a:lnSpc>
                <a:spcBef>
                  <a:spcPts val="0"/>
                </a:spcBef>
                <a:spcAft>
                  <a:spcPts val="0"/>
                </a:spcAft>
                <a:buClrTx/>
                <a:buSzTx/>
                <a:buFont typeface="Arial" panose="020B0604020202020204" pitchFamily="34" charset="0"/>
                <a:buNone/>
                <a:defRPr/>
              </a:pPr>
              <a:r>
                <a:rPr lang="zh-CN" altLang="en-US" sz="1600" kern="0" noProof="0" dirty="0" smtClean="0">
                  <a:ln>
                    <a:noFill/>
                  </a:ln>
                  <a:solidFill>
                    <a:schemeClr val="bg1">
                      <a:lumMod val="50000"/>
                    </a:schemeClr>
                  </a:solidFill>
                  <a:effectLst/>
                  <a:uLnTx/>
                  <a:uFillTx/>
                  <a:sym typeface="+mn-ea"/>
                </a:rPr>
                <a:t>本作品可以通过</a:t>
              </a:r>
              <a:r>
                <a:rPr lang="en-US" altLang="zh-CN" sz="1600" kern="0" noProof="0" dirty="0" smtClean="0">
                  <a:ln>
                    <a:noFill/>
                  </a:ln>
                  <a:solidFill>
                    <a:schemeClr val="bg1">
                      <a:lumMod val="50000"/>
                    </a:schemeClr>
                  </a:solidFill>
                  <a:effectLst/>
                  <a:uLnTx/>
                  <a:uFillTx/>
                  <a:sym typeface="+mn-ea"/>
                </a:rPr>
                <a:t>mcookie</a:t>
              </a:r>
              <a:r>
                <a:rPr lang="zh-CN" altLang="en-US" sz="1600" kern="0" noProof="0" dirty="0" smtClean="0">
                  <a:ln>
                    <a:noFill/>
                  </a:ln>
                  <a:solidFill>
                    <a:schemeClr val="bg1">
                      <a:lumMod val="50000"/>
                    </a:schemeClr>
                  </a:solidFill>
                  <a:effectLst/>
                  <a:uLnTx/>
                  <a:uFillTx/>
                  <a:sym typeface="+mn-ea"/>
                </a:rPr>
                <a:t>实现与电脑端和树莓派之间的串口通信，通过接收到的不同字符，驱动不同的模块做出反应。</a:t>
              </a:r>
              <a:endParaRPr kumimoji="0" lang="zh-CN" altLang="en-US" sz="1600" b="0" i="0" u="none" strike="noStrike" kern="0" cap="none" spc="0" normalizeH="0" baseline="0" noProof="0" dirty="0" smtClean="0">
                <a:ln>
                  <a:noFill/>
                </a:ln>
                <a:solidFill>
                  <a:schemeClr val="bg1">
                    <a:lumMod val="50000"/>
                  </a:schemeClr>
                </a:solidFill>
                <a:effectLst/>
                <a:uLnTx/>
                <a:uFillTx/>
              </a:endParaRPr>
            </a:p>
          </p:txBody>
        </p:sp>
        <p:sp>
          <p:nvSpPr>
            <p:cNvPr id="15" name="椭圆 14"/>
            <p:cNvSpPr/>
            <p:nvPr/>
          </p:nvSpPr>
          <p:spPr bwMode="auto">
            <a:xfrm>
              <a:off x="1067594" y="1356185"/>
              <a:ext cx="377960" cy="378159"/>
            </a:xfrm>
            <a:prstGeom prst="ellipse">
              <a:avLst/>
            </a:prstGeom>
            <a:solidFill>
              <a:srgbClr val="00B0F0"/>
            </a:solidFill>
            <a:ln w="9525" cap="flat" cmpd="sng" algn="ctr">
              <a:solidFill>
                <a:srgbClr val="FFFFFF"/>
              </a:solidFill>
              <a:prstDash val="solid"/>
              <a:round/>
              <a:headEnd type="none" w="med" len="med"/>
              <a:tailEnd type="none" w="med" len="med"/>
            </a:ln>
            <a:effectLst/>
          </p:spPr>
          <p:txBody>
            <a:bodyPr vert="horz" wrap="square" lIns="68571" tIns="34285" rIns="68571" bIns="34285" numCol="1" rtlCol="0" anchor="t" anchorCtr="0" compatLnSpc="1"/>
            <a:lstStyle/>
            <a:p>
              <a:pPr marL="0" marR="0" lvl="0" indent="0" defTabSz="685800" eaLnBrk="1" fontAlgn="auto" latinLnBrk="0" hangingPunct="1">
                <a:lnSpc>
                  <a:spcPct val="100000"/>
                </a:lnSpc>
                <a:spcBef>
                  <a:spcPts val="0"/>
                </a:spcBef>
                <a:spcAft>
                  <a:spcPts val="0"/>
                </a:spcAft>
                <a:buClrTx/>
                <a:buSzTx/>
                <a:buFontTx/>
                <a:buNone/>
                <a:defRPr/>
              </a:pPr>
              <a:r>
                <a:rPr kumimoji="0" lang="en-US" altLang="zh-CN"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rPr>
                <a:t>4</a:t>
              </a:r>
              <a:endParaRPr kumimoji="0" lang="zh-CN" altLang="en-US"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6" name="椭圆 15"/>
            <p:cNvSpPr/>
            <p:nvPr/>
          </p:nvSpPr>
          <p:spPr bwMode="auto">
            <a:xfrm>
              <a:off x="1067594" y="2751855"/>
              <a:ext cx="377960" cy="378159"/>
            </a:xfrm>
            <a:prstGeom prst="ellipse">
              <a:avLst/>
            </a:prstGeom>
            <a:solidFill>
              <a:srgbClr val="FE978C"/>
            </a:solidFill>
            <a:ln w="9525" cap="flat" cmpd="sng" algn="ctr">
              <a:solidFill>
                <a:srgbClr val="FFFFFF"/>
              </a:solidFill>
              <a:prstDash val="solid"/>
              <a:round/>
              <a:headEnd type="none" w="med" len="med"/>
              <a:tailEnd type="none" w="med" len="med"/>
            </a:ln>
            <a:effectLst/>
          </p:spPr>
          <p:txBody>
            <a:bodyPr vert="horz" wrap="square" lIns="68571" tIns="34285" rIns="68571" bIns="34285" numCol="1" rtlCol="0" anchor="t" anchorCtr="0" compatLnSpc="1"/>
            <a:lstStyle/>
            <a:p>
              <a:pPr marL="0" marR="0" lvl="0" indent="0" defTabSz="685800" eaLnBrk="1" fontAlgn="auto" latinLnBrk="0" hangingPunct="1">
                <a:lnSpc>
                  <a:spcPct val="100000"/>
                </a:lnSpc>
                <a:spcBef>
                  <a:spcPts val="0"/>
                </a:spcBef>
                <a:spcAft>
                  <a:spcPts val="0"/>
                </a:spcAft>
                <a:buClrTx/>
                <a:buSzTx/>
                <a:buFontTx/>
                <a:buNone/>
                <a:defRPr/>
              </a:pPr>
              <a:r>
                <a:rPr kumimoji="0" lang="en-US" altLang="zh-CN"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rPr>
                <a:t>5</a:t>
              </a:r>
              <a:endParaRPr kumimoji="0" lang="zh-CN" altLang="en-US"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7" name="椭圆 16"/>
            <p:cNvSpPr/>
            <p:nvPr/>
          </p:nvSpPr>
          <p:spPr bwMode="auto">
            <a:xfrm>
              <a:off x="1067594" y="3756344"/>
              <a:ext cx="377960" cy="378159"/>
            </a:xfrm>
            <a:prstGeom prst="ellipse">
              <a:avLst/>
            </a:prstGeom>
            <a:solidFill>
              <a:srgbClr val="00B0F0"/>
            </a:solidFill>
            <a:ln w="9525" cap="flat" cmpd="sng" algn="ctr">
              <a:solidFill>
                <a:srgbClr val="FFFFFF"/>
              </a:solidFill>
              <a:prstDash val="solid"/>
              <a:round/>
              <a:headEnd type="none" w="med" len="med"/>
              <a:tailEnd type="none" w="med" len="med"/>
            </a:ln>
            <a:effectLst/>
          </p:spPr>
          <p:txBody>
            <a:bodyPr vert="horz" wrap="square" lIns="68571" tIns="34285" rIns="68571" bIns="34285" numCol="1" rtlCol="0" anchor="t" anchorCtr="0" compatLnSpc="1"/>
            <a:lstStyle/>
            <a:p>
              <a:pPr marL="0" marR="0" lvl="0" indent="0" defTabSz="685800" eaLnBrk="1" fontAlgn="auto" latinLnBrk="0" hangingPunct="1">
                <a:lnSpc>
                  <a:spcPct val="100000"/>
                </a:lnSpc>
                <a:spcBef>
                  <a:spcPts val="0"/>
                </a:spcBef>
                <a:spcAft>
                  <a:spcPts val="0"/>
                </a:spcAft>
                <a:buClrTx/>
                <a:buSzTx/>
                <a:buFontTx/>
                <a:buNone/>
                <a:defRPr/>
              </a:pPr>
              <a:r>
                <a:rPr kumimoji="0" lang="en-US" altLang="zh-CN"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rPr>
                <a:t>6</a:t>
              </a:r>
              <a:endParaRPr kumimoji="0" lang="zh-CN" altLang="en-US" sz="24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8" name="TextBox 17"/>
            <p:cNvSpPr txBox="1"/>
            <p:nvPr/>
          </p:nvSpPr>
          <p:spPr>
            <a:xfrm>
              <a:off x="1489485" y="1708109"/>
              <a:ext cx="6664707" cy="819051"/>
            </a:xfrm>
            <a:prstGeom prst="rect">
              <a:avLst/>
            </a:prstGeom>
            <a:noFill/>
          </p:spPr>
          <p:txBody>
            <a:bodyPr wrap="square" lIns="68571" tIns="34285" rIns="68571" bIns="34285">
              <a:spAutoFit/>
            </a:bodyPr>
            <a:lstStyle>
              <a:defPPr>
                <a:defRPr lang="en-US"/>
              </a:defPPr>
              <a:lvl1pPr marL="0" marR="0" lvl="0" indent="0" algn="l" defTabSz="914400" eaLnBrk="1" fontAlgn="auto" latinLnBrk="0" hangingPunct="1">
                <a:lnSpc>
                  <a:spcPct val="100000"/>
                </a:lnSpc>
                <a:spcBef>
                  <a:spcPts val="0"/>
                </a:spcBef>
                <a:spcAft>
                  <a:spcPts val="0"/>
                </a:spcAft>
                <a:buClrTx/>
                <a:buSzTx/>
                <a:buFont typeface="Arial" panose="020B0604020202020204" pitchFamily="34" charset="0"/>
                <a:buNone/>
                <a:defRPr kumimoji="0" sz="1400" b="0" i="0" u="none" strike="noStrike" kern="0" cap="none" spc="0" normalizeH="0" baseline="0">
                  <a:ln>
                    <a:noFill/>
                  </a:ln>
                  <a:solidFill>
                    <a:srgbClr val="484849">
                      <a:lumMod val="50000"/>
                    </a:srgbClr>
                  </a:solidFill>
                  <a:effectLst/>
                  <a:uLnTx/>
                  <a:uFillTx/>
                  <a:latin typeface="微软雅黑" panose="020B0503020204020204" pitchFamily="34" charset="-122"/>
                  <a:ea typeface="微软雅黑" panose="020B0503020204020204" pitchFamily="34" charset="-122"/>
                </a:defRPr>
              </a:lvl1pPr>
            </a:lstStyle>
            <a:p>
              <a:pPr>
                <a:lnSpc>
                  <a:spcPct val="150000"/>
                </a:lnSpc>
              </a:pPr>
              <a:r>
                <a:rPr lang="zh-CN" altLang="en-US" sz="1600" dirty="0">
                  <a:solidFill>
                    <a:schemeClr val="bg1">
                      <a:lumMod val="50000"/>
                    </a:schemeClr>
                  </a:solidFill>
                  <a:sym typeface="+mn-ea"/>
                </a:rPr>
                <a:t>在</a:t>
              </a:r>
              <a:r>
                <a:rPr lang="en-US" altLang="zh-CN" sz="1600" dirty="0">
                  <a:solidFill>
                    <a:schemeClr val="bg1">
                      <a:lumMod val="50000"/>
                    </a:schemeClr>
                  </a:solidFill>
                  <a:sym typeface="+mn-ea"/>
                </a:rPr>
                <a:t>home assistant</a:t>
              </a:r>
              <a:r>
                <a:rPr lang="zh-CN" altLang="en-US" sz="1600" dirty="0">
                  <a:solidFill>
                    <a:schemeClr val="bg1">
                      <a:lumMod val="50000"/>
                    </a:schemeClr>
                  </a:solidFill>
                  <a:sym typeface="+mn-ea"/>
                </a:rPr>
                <a:t>网页上，本作品编写了一个自动发送天气短信的自动化。通过调用</a:t>
              </a:r>
              <a:r>
                <a:rPr lang="en-US" altLang="zh-CN" sz="1600" dirty="0">
                  <a:solidFill>
                    <a:schemeClr val="bg1">
                      <a:lumMod val="50000"/>
                    </a:schemeClr>
                  </a:solidFill>
                  <a:sym typeface="+mn-ea"/>
                </a:rPr>
                <a:t>Darksky</a:t>
              </a:r>
              <a:r>
                <a:rPr lang="zh-CN" altLang="en-US" sz="1600" dirty="0">
                  <a:solidFill>
                    <a:schemeClr val="bg1">
                      <a:lumMod val="50000"/>
                    </a:schemeClr>
                  </a:solidFill>
                  <a:sym typeface="+mn-ea"/>
                </a:rPr>
                <a:t>的天气服务，获取每天的最高温、最低温、降雨可能性、紫外线强度、能见度等天气信息，每天早上八点向屋内居住的所有主人发送天气预报，贴心保证每个人的出行安全。</a:t>
              </a:r>
              <a:endParaRPr lang="zh-CN" altLang="en-US" sz="1600" dirty="0">
                <a:solidFill>
                  <a:schemeClr val="bg1">
                    <a:lumMod val="50000"/>
                  </a:schemeClr>
                </a:solidFill>
              </a:endParaRPr>
            </a:p>
          </p:txBody>
        </p:sp>
        <p:grpSp>
          <p:nvGrpSpPr>
            <p:cNvPr id="19" name="组合 18"/>
            <p:cNvGrpSpPr/>
            <p:nvPr/>
          </p:nvGrpSpPr>
          <p:grpSpPr>
            <a:xfrm flipV="1">
              <a:off x="3207633" y="1429544"/>
              <a:ext cx="4770101" cy="109222"/>
              <a:chOff x="700600" y="-1008856"/>
              <a:chExt cx="6843994" cy="156708"/>
            </a:xfrm>
          </p:grpSpPr>
          <p:sp>
            <p:nvSpPr>
              <p:cNvPr id="20" name="矩形 19"/>
              <p:cNvSpPr/>
              <p:nvPr/>
            </p:nvSpPr>
            <p:spPr>
              <a:xfrm>
                <a:off x="5715794" y="-1008856"/>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1" name="矩形 20"/>
              <p:cNvSpPr/>
              <p:nvPr/>
            </p:nvSpPr>
            <p:spPr>
              <a:xfrm>
                <a:off x="700600" y="-1008856"/>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2" name="矩形 21"/>
              <p:cNvSpPr/>
              <p:nvPr/>
            </p:nvSpPr>
            <p:spPr>
              <a:xfrm>
                <a:off x="2058194" y="-1008856"/>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3" name="矩形 22"/>
              <p:cNvSpPr/>
              <p:nvPr/>
            </p:nvSpPr>
            <p:spPr>
              <a:xfrm>
                <a:off x="3886994" y="-1008856"/>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grpSp>
          <p:nvGrpSpPr>
            <p:cNvPr id="24" name="组合 23"/>
            <p:cNvGrpSpPr/>
            <p:nvPr/>
          </p:nvGrpSpPr>
          <p:grpSpPr>
            <a:xfrm flipV="1">
              <a:off x="3626456" y="2872228"/>
              <a:ext cx="4351278" cy="109228"/>
              <a:chOff x="1301514" y="-1201961"/>
              <a:chExt cx="6243080" cy="156717"/>
            </a:xfrm>
          </p:grpSpPr>
          <p:sp>
            <p:nvSpPr>
              <p:cNvPr id="25" name="矩形 24"/>
              <p:cNvSpPr/>
              <p:nvPr/>
            </p:nvSpPr>
            <p:spPr>
              <a:xfrm>
                <a:off x="5715794" y="-1201961"/>
                <a:ext cx="1828800" cy="156708"/>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6" name="矩形 25"/>
              <p:cNvSpPr/>
              <p:nvPr/>
            </p:nvSpPr>
            <p:spPr>
              <a:xfrm>
                <a:off x="1301514" y="-1201953"/>
                <a:ext cx="1828800" cy="156708"/>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7" name="矩形 26"/>
              <p:cNvSpPr/>
              <p:nvPr/>
            </p:nvSpPr>
            <p:spPr>
              <a:xfrm>
                <a:off x="2058194" y="-1201952"/>
                <a:ext cx="1828800" cy="156708"/>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8" name="矩形 27"/>
              <p:cNvSpPr/>
              <p:nvPr/>
            </p:nvSpPr>
            <p:spPr>
              <a:xfrm>
                <a:off x="3886994" y="-1201961"/>
                <a:ext cx="1828800" cy="156708"/>
              </a:xfrm>
              <a:prstGeom prst="rect">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grpSp>
          <p:nvGrpSpPr>
            <p:cNvPr id="29" name="组合 28"/>
            <p:cNvGrpSpPr/>
            <p:nvPr/>
          </p:nvGrpSpPr>
          <p:grpSpPr>
            <a:xfrm flipV="1">
              <a:off x="3002645" y="3890419"/>
              <a:ext cx="4975089" cy="109681"/>
              <a:chOff x="406489" y="-914209"/>
              <a:chExt cx="7138105" cy="157366"/>
            </a:xfrm>
          </p:grpSpPr>
          <p:sp>
            <p:nvSpPr>
              <p:cNvPr id="30" name="矩形 29"/>
              <p:cNvSpPr/>
              <p:nvPr/>
            </p:nvSpPr>
            <p:spPr>
              <a:xfrm>
                <a:off x="5715794" y="-913574"/>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31" name="矩形 30"/>
              <p:cNvSpPr/>
              <p:nvPr/>
            </p:nvSpPr>
            <p:spPr>
              <a:xfrm>
                <a:off x="406489" y="-913551"/>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32" name="矩形 31"/>
              <p:cNvSpPr/>
              <p:nvPr/>
            </p:nvSpPr>
            <p:spPr>
              <a:xfrm>
                <a:off x="2058194" y="-914186"/>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t>。</a:t>
                </a:r>
                <a:endParaRPr lang="zh-CN" altLang="en-US" sz="2000"/>
              </a:p>
            </p:txBody>
          </p:sp>
          <p:sp>
            <p:nvSpPr>
              <p:cNvPr id="33" name="矩形 32"/>
              <p:cNvSpPr/>
              <p:nvPr/>
            </p:nvSpPr>
            <p:spPr>
              <a:xfrm>
                <a:off x="3886994" y="-914209"/>
                <a:ext cx="1828800" cy="15670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grp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par>
                          <p:cTn id="16" fill="hold">
                            <p:stCondLst>
                              <p:cond delay="500"/>
                            </p:stCondLst>
                            <p:childTnLst>
                              <p:par>
                                <p:cTn id="17" presetID="42"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任意多边形 83"/>
          <p:cNvSpPr/>
          <p:nvPr/>
        </p:nvSpPr>
        <p:spPr bwMode="auto">
          <a:xfrm rot="16377237">
            <a:off x="5502506" y="985759"/>
            <a:ext cx="1007498" cy="100546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7" name="任意多边形 83"/>
          <p:cNvSpPr/>
          <p:nvPr/>
        </p:nvSpPr>
        <p:spPr bwMode="auto">
          <a:xfrm rot="16377237">
            <a:off x="6445090" y="2659707"/>
            <a:ext cx="1004844" cy="100282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8" name="任意多边形 83"/>
          <p:cNvSpPr/>
          <p:nvPr/>
        </p:nvSpPr>
        <p:spPr bwMode="auto">
          <a:xfrm rot="16377237">
            <a:off x="4232652" y="1594334"/>
            <a:ext cx="1164522" cy="1162172"/>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9" name="任意多边形 83"/>
          <p:cNvSpPr/>
          <p:nvPr/>
        </p:nvSpPr>
        <p:spPr bwMode="auto">
          <a:xfrm rot="16377237">
            <a:off x="5324067" y="1662388"/>
            <a:ext cx="1635976" cy="163267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0" name="任意多边形 83"/>
          <p:cNvSpPr/>
          <p:nvPr/>
        </p:nvSpPr>
        <p:spPr bwMode="auto">
          <a:xfrm rot="5222763" flipH="1">
            <a:off x="7104582" y="1037585"/>
            <a:ext cx="242276" cy="241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1" name="任意多边形 83"/>
          <p:cNvSpPr/>
          <p:nvPr/>
        </p:nvSpPr>
        <p:spPr bwMode="auto">
          <a:xfrm rot="16377237">
            <a:off x="7359596" y="1476881"/>
            <a:ext cx="286326" cy="28575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2" name="任意多边形 83"/>
          <p:cNvSpPr/>
          <p:nvPr/>
        </p:nvSpPr>
        <p:spPr bwMode="auto">
          <a:xfrm rot="16377237">
            <a:off x="4819134" y="2881157"/>
            <a:ext cx="1004844" cy="100282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3" name="任意多边形 83"/>
          <p:cNvSpPr/>
          <p:nvPr/>
        </p:nvSpPr>
        <p:spPr bwMode="auto">
          <a:xfrm rot="5222763" flipH="1">
            <a:off x="4601899" y="3789267"/>
            <a:ext cx="242276" cy="241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4" name="任意多边形 83"/>
          <p:cNvSpPr/>
          <p:nvPr/>
        </p:nvSpPr>
        <p:spPr bwMode="auto">
          <a:xfrm rot="16377237">
            <a:off x="4061429" y="3317445"/>
            <a:ext cx="286326" cy="28575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5" name="TextBox 34"/>
          <p:cNvSpPr txBox="1"/>
          <p:nvPr/>
        </p:nvSpPr>
        <p:spPr>
          <a:xfrm>
            <a:off x="5340648" y="1838581"/>
            <a:ext cx="1604310" cy="1198880"/>
          </a:xfrm>
          <a:prstGeom prst="rect">
            <a:avLst/>
          </a:prstGeom>
          <a:noFill/>
        </p:spPr>
        <p:txBody>
          <a:bodyPr wrap="square" rtlCol="0">
            <a:spAutoFit/>
          </a:bodyPr>
          <a:lstStyle/>
          <a:p>
            <a:pPr algn="ctr"/>
            <a:r>
              <a:rPr lang="en-US" altLang="zh-CN" sz="7200" b="1" spc="-300" dirty="0">
                <a:solidFill>
                  <a:schemeClr val="bg1"/>
                </a:solidFill>
                <a:latin typeface="微软雅黑" panose="020B0503020204020204" pitchFamily="34" charset="-122"/>
                <a:ea typeface="微软雅黑" panose="020B0503020204020204" pitchFamily="34" charset="-122"/>
              </a:rPr>
              <a:t>D</a:t>
            </a:r>
            <a:endParaRPr lang="en-US" altLang="zh-CN" sz="7200" b="1" spc="-300" dirty="0">
              <a:solidFill>
                <a:schemeClr val="bg1"/>
              </a:solidFill>
              <a:latin typeface="微软雅黑" panose="020B0503020204020204" pitchFamily="34" charset="-122"/>
              <a:ea typeface="微软雅黑" panose="020B0503020204020204" pitchFamily="34" charset="-122"/>
            </a:endParaRPr>
          </a:p>
        </p:txBody>
      </p:sp>
      <p:sp>
        <p:nvSpPr>
          <p:cNvPr id="36" name="矩形 69"/>
          <p:cNvSpPr>
            <a:spLocks noChangeArrowheads="1"/>
          </p:cNvSpPr>
          <p:nvPr/>
        </p:nvSpPr>
        <p:spPr bwMode="auto">
          <a:xfrm>
            <a:off x="3526251" y="4425035"/>
            <a:ext cx="5137076"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smtClean="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作品总结</a:t>
            </a:r>
            <a:endParaRPr lang="zh-CN" altLang="en-US" sz="4800" b="1" dirty="0" smtClean="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cxnSp>
        <p:nvCxnSpPr>
          <p:cNvPr id="38" name="直接连接符 37"/>
          <p:cNvCxnSpPr/>
          <p:nvPr/>
        </p:nvCxnSpPr>
        <p:spPr>
          <a:xfrm>
            <a:off x="2355933" y="4840452"/>
            <a:ext cx="1456264"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8319033" y="4840452"/>
            <a:ext cx="1379619"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750" fill="hold"/>
                                        <p:tgtEl>
                                          <p:spTgt spid="26"/>
                                        </p:tgtEl>
                                        <p:attrNameLst>
                                          <p:attrName>ppt_w</p:attrName>
                                        </p:attrNameLst>
                                      </p:cBhvr>
                                      <p:tavLst>
                                        <p:tav tm="0">
                                          <p:val>
                                            <p:fltVal val="0"/>
                                          </p:val>
                                        </p:tav>
                                        <p:tav tm="100000">
                                          <p:val>
                                            <p:strVal val="#ppt_w"/>
                                          </p:val>
                                        </p:tav>
                                      </p:tavLst>
                                    </p:anim>
                                    <p:anim calcmode="lin" valueType="num">
                                      <p:cBhvr>
                                        <p:cTn id="8" dur="750" fill="hold"/>
                                        <p:tgtEl>
                                          <p:spTgt spid="26"/>
                                        </p:tgtEl>
                                        <p:attrNameLst>
                                          <p:attrName>ppt_h</p:attrName>
                                        </p:attrNameLst>
                                      </p:cBhvr>
                                      <p:tavLst>
                                        <p:tav tm="0">
                                          <p:val>
                                            <p:fltVal val="0"/>
                                          </p:val>
                                        </p:tav>
                                        <p:tav tm="100000">
                                          <p:val>
                                            <p:strVal val="#ppt_h"/>
                                          </p:val>
                                        </p:tav>
                                      </p:tavLst>
                                    </p:anim>
                                    <p:animEffect transition="in" filter="fade">
                                      <p:cBhvr>
                                        <p:cTn id="9" dur="750"/>
                                        <p:tgtEl>
                                          <p:spTgt spid="26"/>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27"/>
                                        </p:tgtEl>
                                        <p:attrNameLst>
                                          <p:attrName>style.visibility</p:attrName>
                                        </p:attrNameLst>
                                      </p:cBhvr>
                                      <p:to>
                                        <p:strVal val="visible"/>
                                      </p:to>
                                    </p:set>
                                    <p:anim calcmode="lin" valueType="num">
                                      <p:cBhvr>
                                        <p:cTn id="12" dur="750" fill="hold"/>
                                        <p:tgtEl>
                                          <p:spTgt spid="27"/>
                                        </p:tgtEl>
                                        <p:attrNameLst>
                                          <p:attrName>ppt_w</p:attrName>
                                        </p:attrNameLst>
                                      </p:cBhvr>
                                      <p:tavLst>
                                        <p:tav tm="0">
                                          <p:val>
                                            <p:fltVal val="0"/>
                                          </p:val>
                                        </p:tav>
                                        <p:tav tm="100000">
                                          <p:val>
                                            <p:strVal val="#ppt_w"/>
                                          </p:val>
                                        </p:tav>
                                      </p:tavLst>
                                    </p:anim>
                                    <p:anim calcmode="lin" valueType="num">
                                      <p:cBhvr>
                                        <p:cTn id="13" dur="750" fill="hold"/>
                                        <p:tgtEl>
                                          <p:spTgt spid="27"/>
                                        </p:tgtEl>
                                        <p:attrNameLst>
                                          <p:attrName>ppt_h</p:attrName>
                                        </p:attrNameLst>
                                      </p:cBhvr>
                                      <p:tavLst>
                                        <p:tav tm="0">
                                          <p:val>
                                            <p:fltVal val="0"/>
                                          </p:val>
                                        </p:tav>
                                        <p:tav tm="100000">
                                          <p:val>
                                            <p:strVal val="#ppt_h"/>
                                          </p:val>
                                        </p:tav>
                                      </p:tavLst>
                                    </p:anim>
                                    <p:animEffect transition="in" filter="fade">
                                      <p:cBhvr>
                                        <p:cTn id="14" dur="750"/>
                                        <p:tgtEl>
                                          <p:spTgt spid="27"/>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28"/>
                                        </p:tgtEl>
                                        <p:attrNameLst>
                                          <p:attrName>style.visibility</p:attrName>
                                        </p:attrNameLst>
                                      </p:cBhvr>
                                      <p:to>
                                        <p:strVal val="visible"/>
                                      </p:to>
                                    </p:set>
                                    <p:anim calcmode="lin" valueType="num">
                                      <p:cBhvr>
                                        <p:cTn id="17" dur="750" fill="hold"/>
                                        <p:tgtEl>
                                          <p:spTgt spid="28"/>
                                        </p:tgtEl>
                                        <p:attrNameLst>
                                          <p:attrName>ppt_w</p:attrName>
                                        </p:attrNameLst>
                                      </p:cBhvr>
                                      <p:tavLst>
                                        <p:tav tm="0">
                                          <p:val>
                                            <p:fltVal val="0"/>
                                          </p:val>
                                        </p:tav>
                                        <p:tav tm="100000">
                                          <p:val>
                                            <p:strVal val="#ppt_w"/>
                                          </p:val>
                                        </p:tav>
                                      </p:tavLst>
                                    </p:anim>
                                    <p:anim calcmode="lin" valueType="num">
                                      <p:cBhvr>
                                        <p:cTn id="18" dur="750" fill="hold"/>
                                        <p:tgtEl>
                                          <p:spTgt spid="28"/>
                                        </p:tgtEl>
                                        <p:attrNameLst>
                                          <p:attrName>ppt_h</p:attrName>
                                        </p:attrNameLst>
                                      </p:cBhvr>
                                      <p:tavLst>
                                        <p:tav tm="0">
                                          <p:val>
                                            <p:fltVal val="0"/>
                                          </p:val>
                                        </p:tav>
                                        <p:tav tm="100000">
                                          <p:val>
                                            <p:strVal val="#ppt_h"/>
                                          </p:val>
                                        </p:tav>
                                      </p:tavLst>
                                    </p:anim>
                                    <p:animEffect transition="in" filter="fade">
                                      <p:cBhvr>
                                        <p:cTn id="19" dur="750"/>
                                        <p:tgtEl>
                                          <p:spTgt spid="28"/>
                                        </p:tgtEl>
                                      </p:cBhvr>
                                    </p:animEffect>
                                  </p:childTnLst>
                                </p:cTn>
                              </p:par>
                              <p:par>
                                <p:cTn id="20" presetID="53" presetClass="entr" presetSubtype="16" fill="hold" grpId="0" nodeType="withEffect">
                                  <p:stCondLst>
                                    <p:cond delay="100"/>
                                  </p:stCondLst>
                                  <p:childTnLst>
                                    <p:set>
                                      <p:cBhvr>
                                        <p:cTn id="21" dur="1" fill="hold">
                                          <p:stCondLst>
                                            <p:cond delay="0"/>
                                          </p:stCondLst>
                                        </p:cTn>
                                        <p:tgtEl>
                                          <p:spTgt spid="29"/>
                                        </p:tgtEl>
                                        <p:attrNameLst>
                                          <p:attrName>style.visibility</p:attrName>
                                        </p:attrNameLst>
                                      </p:cBhvr>
                                      <p:to>
                                        <p:strVal val="visible"/>
                                      </p:to>
                                    </p:set>
                                    <p:anim calcmode="lin" valueType="num">
                                      <p:cBhvr>
                                        <p:cTn id="22" dur="750" fill="hold"/>
                                        <p:tgtEl>
                                          <p:spTgt spid="29"/>
                                        </p:tgtEl>
                                        <p:attrNameLst>
                                          <p:attrName>ppt_w</p:attrName>
                                        </p:attrNameLst>
                                      </p:cBhvr>
                                      <p:tavLst>
                                        <p:tav tm="0">
                                          <p:val>
                                            <p:fltVal val="0"/>
                                          </p:val>
                                        </p:tav>
                                        <p:tav tm="100000">
                                          <p:val>
                                            <p:strVal val="#ppt_w"/>
                                          </p:val>
                                        </p:tav>
                                      </p:tavLst>
                                    </p:anim>
                                    <p:anim calcmode="lin" valueType="num">
                                      <p:cBhvr>
                                        <p:cTn id="23" dur="750" fill="hold"/>
                                        <p:tgtEl>
                                          <p:spTgt spid="29"/>
                                        </p:tgtEl>
                                        <p:attrNameLst>
                                          <p:attrName>ppt_h</p:attrName>
                                        </p:attrNameLst>
                                      </p:cBhvr>
                                      <p:tavLst>
                                        <p:tav tm="0">
                                          <p:val>
                                            <p:fltVal val="0"/>
                                          </p:val>
                                        </p:tav>
                                        <p:tav tm="100000">
                                          <p:val>
                                            <p:strVal val="#ppt_h"/>
                                          </p:val>
                                        </p:tav>
                                      </p:tavLst>
                                    </p:anim>
                                    <p:animEffect transition="in" filter="fade">
                                      <p:cBhvr>
                                        <p:cTn id="24" dur="750"/>
                                        <p:tgtEl>
                                          <p:spTgt spid="29"/>
                                        </p:tgtEl>
                                      </p:cBhvr>
                                    </p:animEffect>
                                  </p:childTnLst>
                                </p:cTn>
                              </p:par>
                              <p:par>
                                <p:cTn id="25" presetID="53" presetClass="entr" presetSubtype="16" fill="hold" grpId="0" nodeType="withEffect">
                                  <p:stCondLst>
                                    <p:cond delay="300"/>
                                  </p:stCondLst>
                                  <p:childTnLst>
                                    <p:set>
                                      <p:cBhvr>
                                        <p:cTn id="26" dur="1" fill="hold">
                                          <p:stCondLst>
                                            <p:cond delay="0"/>
                                          </p:stCondLst>
                                        </p:cTn>
                                        <p:tgtEl>
                                          <p:spTgt spid="30"/>
                                        </p:tgtEl>
                                        <p:attrNameLst>
                                          <p:attrName>style.visibility</p:attrName>
                                        </p:attrNameLst>
                                      </p:cBhvr>
                                      <p:to>
                                        <p:strVal val="visible"/>
                                      </p:to>
                                    </p:set>
                                    <p:anim calcmode="lin" valueType="num">
                                      <p:cBhvr>
                                        <p:cTn id="27" dur="750" fill="hold"/>
                                        <p:tgtEl>
                                          <p:spTgt spid="30"/>
                                        </p:tgtEl>
                                        <p:attrNameLst>
                                          <p:attrName>ppt_w</p:attrName>
                                        </p:attrNameLst>
                                      </p:cBhvr>
                                      <p:tavLst>
                                        <p:tav tm="0">
                                          <p:val>
                                            <p:fltVal val="0"/>
                                          </p:val>
                                        </p:tav>
                                        <p:tav tm="100000">
                                          <p:val>
                                            <p:strVal val="#ppt_w"/>
                                          </p:val>
                                        </p:tav>
                                      </p:tavLst>
                                    </p:anim>
                                    <p:anim calcmode="lin" valueType="num">
                                      <p:cBhvr>
                                        <p:cTn id="28" dur="750" fill="hold"/>
                                        <p:tgtEl>
                                          <p:spTgt spid="30"/>
                                        </p:tgtEl>
                                        <p:attrNameLst>
                                          <p:attrName>ppt_h</p:attrName>
                                        </p:attrNameLst>
                                      </p:cBhvr>
                                      <p:tavLst>
                                        <p:tav tm="0">
                                          <p:val>
                                            <p:fltVal val="0"/>
                                          </p:val>
                                        </p:tav>
                                        <p:tav tm="100000">
                                          <p:val>
                                            <p:strVal val="#ppt_h"/>
                                          </p:val>
                                        </p:tav>
                                      </p:tavLst>
                                    </p:anim>
                                    <p:animEffect transition="in" filter="fade">
                                      <p:cBhvr>
                                        <p:cTn id="29" dur="750"/>
                                        <p:tgtEl>
                                          <p:spTgt spid="30"/>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31"/>
                                        </p:tgtEl>
                                        <p:attrNameLst>
                                          <p:attrName>style.visibility</p:attrName>
                                        </p:attrNameLst>
                                      </p:cBhvr>
                                      <p:to>
                                        <p:strVal val="visible"/>
                                      </p:to>
                                    </p:set>
                                    <p:anim calcmode="lin" valueType="num">
                                      <p:cBhvr>
                                        <p:cTn id="32" dur="750" fill="hold"/>
                                        <p:tgtEl>
                                          <p:spTgt spid="31"/>
                                        </p:tgtEl>
                                        <p:attrNameLst>
                                          <p:attrName>ppt_w</p:attrName>
                                        </p:attrNameLst>
                                      </p:cBhvr>
                                      <p:tavLst>
                                        <p:tav tm="0">
                                          <p:val>
                                            <p:fltVal val="0"/>
                                          </p:val>
                                        </p:tav>
                                        <p:tav tm="100000">
                                          <p:val>
                                            <p:strVal val="#ppt_w"/>
                                          </p:val>
                                        </p:tav>
                                      </p:tavLst>
                                    </p:anim>
                                    <p:anim calcmode="lin" valueType="num">
                                      <p:cBhvr>
                                        <p:cTn id="33" dur="750" fill="hold"/>
                                        <p:tgtEl>
                                          <p:spTgt spid="31"/>
                                        </p:tgtEl>
                                        <p:attrNameLst>
                                          <p:attrName>ppt_h</p:attrName>
                                        </p:attrNameLst>
                                      </p:cBhvr>
                                      <p:tavLst>
                                        <p:tav tm="0">
                                          <p:val>
                                            <p:fltVal val="0"/>
                                          </p:val>
                                        </p:tav>
                                        <p:tav tm="100000">
                                          <p:val>
                                            <p:strVal val="#ppt_h"/>
                                          </p:val>
                                        </p:tav>
                                      </p:tavLst>
                                    </p:anim>
                                    <p:animEffect transition="in" filter="fade">
                                      <p:cBhvr>
                                        <p:cTn id="34" dur="750"/>
                                        <p:tgtEl>
                                          <p:spTgt spid="31"/>
                                        </p:tgtEl>
                                      </p:cBhvr>
                                    </p:animEffect>
                                  </p:childTnLst>
                                </p:cTn>
                              </p:par>
                              <p:par>
                                <p:cTn id="35" presetID="53" presetClass="entr" presetSubtype="16" fill="hold" grpId="0" nodeType="withEffect">
                                  <p:stCondLst>
                                    <p:cond delay="200"/>
                                  </p:stCondLst>
                                  <p:childTnLst>
                                    <p:set>
                                      <p:cBhvr>
                                        <p:cTn id="36" dur="1" fill="hold">
                                          <p:stCondLst>
                                            <p:cond delay="0"/>
                                          </p:stCondLst>
                                        </p:cTn>
                                        <p:tgtEl>
                                          <p:spTgt spid="32"/>
                                        </p:tgtEl>
                                        <p:attrNameLst>
                                          <p:attrName>style.visibility</p:attrName>
                                        </p:attrNameLst>
                                      </p:cBhvr>
                                      <p:to>
                                        <p:strVal val="visible"/>
                                      </p:to>
                                    </p:set>
                                    <p:anim calcmode="lin" valueType="num">
                                      <p:cBhvr>
                                        <p:cTn id="37" dur="750" fill="hold"/>
                                        <p:tgtEl>
                                          <p:spTgt spid="32"/>
                                        </p:tgtEl>
                                        <p:attrNameLst>
                                          <p:attrName>ppt_w</p:attrName>
                                        </p:attrNameLst>
                                      </p:cBhvr>
                                      <p:tavLst>
                                        <p:tav tm="0">
                                          <p:val>
                                            <p:fltVal val="0"/>
                                          </p:val>
                                        </p:tav>
                                        <p:tav tm="100000">
                                          <p:val>
                                            <p:strVal val="#ppt_w"/>
                                          </p:val>
                                        </p:tav>
                                      </p:tavLst>
                                    </p:anim>
                                    <p:anim calcmode="lin" valueType="num">
                                      <p:cBhvr>
                                        <p:cTn id="38" dur="750" fill="hold"/>
                                        <p:tgtEl>
                                          <p:spTgt spid="32"/>
                                        </p:tgtEl>
                                        <p:attrNameLst>
                                          <p:attrName>ppt_h</p:attrName>
                                        </p:attrNameLst>
                                      </p:cBhvr>
                                      <p:tavLst>
                                        <p:tav tm="0">
                                          <p:val>
                                            <p:fltVal val="0"/>
                                          </p:val>
                                        </p:tav>
                                        <p:tav tm="100000">
                                          <p:val>
                                            <p:strVal val="#ppt_h"/>
                                          </p:val>
                                        </p:tav>
                                      </p:tavLst>
                                    </p:anim>
                                    <p:animEffect transition="in" filter="fade">
                                      <p:cBhvr>
                                        <p:cTn id="39" dur="750"/>
                                        <p:tgtEl>
                                          <p:spTgt spid="32"/>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p:cTn id="42" dur="750" fill="hold"/>
                                        <p:tgtEl>
                                          <p:spTgt spid="33"/>
                                        </p:tgtEl>
                                        <p:attrNameLst>
                                          <p:attrName>ppt_w</p:attrName>
                                        </p:attrNameLst>
                                      </p:cBhvr>
                                      <p:tavLst>
                                        <p:tav tm="0">
                                          <p:val>
                                            <p:fltVal val="0"/>
                                          </p:val>
                                        </p:tav>
                                        <p:tav tm="100000">
                                          <p:val>
                                            <p:strVal val="#ppt_w"/>
                                          </p:val>
                                        </p:tav>
                                      </p:tavLst>
                                    </p:anim>
                                    <p:anim calcmode="lin" valueType="num">
                                      <p:cBhvr>
                                        <p:cTn id="43" dur="750" fill="hold"/>
                                        <p:tgtEl>
                                          <p:spTgt spid="33"/>
                                        </p:tgtEl>
                                        <p:attrNameLst>
                                          <p:attrName>ppt_h</p:attrName>
                                        </p:attrNameLst>
                                      </p:cBhvr>
                                      <p:tavLst>
                                        <p:tav tm="0">
                                          <p:val>
                                            <p:fltVal val="0"/>
                                          </p:val>
                                        </p:tav>
                                        <p:tav tm="100000">
                                          <p:val>
                                            <p:strVal val="#ppt_h"/>
                                          </p:val>
                                        </p:tav>
                                      </p:tavLst>
                                    </p:anim>
                                    <p:animEffect transition="in" filter="fade">
                                      <p:cBhvr>
                                        <p:cTn id="44" dur="750"/>
                                        <p:tgtEl>
                                          <p:spTgt spid="33"/>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34"/>
                                        </p:tgtEl>
                                        <p:attrNameLst>
                                          <p:attrName>style.visibility</p:attrName>
                                        </p:attrNameLst>
                                      </p:cBhvr>
                                      <p:to>
                                        <p:strVal val="visible"/>
                                      </p:to>
                                    </p:set>
                                    <p:anim calcmode="lin" valueType="num">
                                      <p:cBhvr>
                                        <p:cTn id="47" dur="750" fill="hold"/>
                                        <p:tgtEl>
                                          <p:spTgt spid="34"/>
                                        </p:tgtEl>
                                        <p:attrNameLst>
                                          <p:attrName>ppt_w</p:attrName>
                                        </p:attrNameLst>
                                      </p:cBhvr>
                                      <p:tavLst>
                                        <p:tav tm="0">
                                          <p:val>
                                            <p:fltVal val="0"/>
                                          </p:val>
                                        </p:tav>
                                        <p:tav tm="100000">
                                          <p:val>
                                            <p:strVal val="#ppt_w"/>
                                          </p:val>
                                        </p:tav>
                                      </p:tavLst>
                                    </p:anim>
                                    <p:anim calcmode="lin" valueType="num">
                                      <p:cBhvr>
                                        <p:cTn id="48" dur="750" fill="hold"/>
                                        <p:tgtEl>
                                          <p:spTgt spid="34"/>
                                        </p:tgtEl>
                                        <p:attrNameLst>
                                          <p:attrName>ppt_h</p:attrName>
                                        </p:attrNameLst>
                                      </p:cBhvr>
                                      <p:tavLst>
                                        <p:tav tm="0">
                                          <p:val>
                                            <p:fltVal val="0"/>
                                          </p:val>
                                        </p:tav>
                                        <p:tav tm="100000">
                                          <p:val>
                                            <p:strVal val="#ppt_h"/>
                                          </p:val>
                                        </p:tav>
                                      </p:tavLst>
                                    </p:anim>
                                    <p:animEffect transition="in" filter="fade">
                                      <p:cBhvr>
                                        <p:cTn id="49" dur="750"/>
                                        <p:tgtEl>
                                          <p:spTgt spid="34"/>
                                        </p:tgtEl>
                                      </p:cBhvr>
                                    </p:animEffect>
                                  </p:childTnLst>
                                </p:cTn>
                              </p:par>
                            </p:childTnLst>
                          </p:cTn>
                        </p:par>
                        <p:par>
                          <p:cTn id="50" fill="hold">
                            <p:stCondLst>
                              <p:cond delay="1000"/>
                            </p:stCondLst>
                            <p:childTnLst>
                              <p:par>
                                <p:cTn id="51" presetID="31" presetClass="entr" presetSubtype="0" fill="hold" grpId="0" nodeType="afterEffect">
                                  <p:stCondLst>
                                    <p:cond delay="0"/>
                                  </p:stCondLst>
                                  <p:iterate type="lt">
                                    <p:tmPct val="5000"/>
                                  </p:iterate>
                                  <p:childTnLst>
                                    <p:set>
                                      <p:cBhvr>
                                        <p:cTn id="52" dur="1" fill="hold">
                                          <p:stCondLst>
                                            <p:cond delay="0"/>
                                          </p:stCondLst>
                                        </p:cTn>
                                        <p:tgtEl>
                                          <p:spTgt spid="35"/>
                                        </p:tgtEl>
                                        <p:attrNameLst>
                                          <p:attrName>style.visibility</p:attrName>
                                        </p:attrNameLst>
                                      </p:cBhvr>
                                      <p:to>
                                        <p:strVal val="visible"/>
                                      </p:to>
                                    </p:set>
                                    <p:anim calcmode="lin" valueType="num">
                                      <p:cBhvr>
                                        <p:cTn id="53" dur="750" fill="hold"/>
                                        <p:tgtEl>
                                          <p:spTgt spid="35"/>
                                        </p:tgtEl>
                                        <p:attrNameLst>
                                          <p:attrName>ppt_w</p:attrName>
                                        </p:attrNameLst>
                                      </p:cBhvr>
                                      <p:tavLst>
                                        <p:tav tm="0">
                                          <p:val>
                                            <p:fltVal val="0"/>
                                          </p:val>
                                        </p:tav>
                                        <p:tav tm="100000">
                                          <p:val>
                                            <p:strVal val="#ppt_w"/>
                                          </p:val>
                                        </p:tav>
                                      </p:tavLst>
                                    </p:anim>
                                    <p:anim calcmode="lin" valueType="num">
                                      <p:cBhvr>
                                        <p:cTn id="54" dur="750" fill="hold"/>
                                        <p:tgtEl>
                                          <p:spTgt spid="35"/>
                                        </p:tgtEl>
                                        <p:attrNameLst>
                                          <p:attrName>ppt_h</p:attrName>
                                        </p:attrNameLst>
                                      </p:cBhvr>
                                      <p:tavLst>
                                        <p:tav tm="0">
                                          <p:val>
                                            <p:fltVal val="0"/>
                                          </p:val>
                                        </p:tav>
                                        <p:tav tm="100000">
                                          <p:val>
                                            <p:strVal val="#ppt_h"/>
                                          </p:val>
                                        </p:tav>
                                      </p:tavLst>
                                    </p:anim>
                                    <p:anim calcmode="lin" valueType="num">
                                      <p:cBhvr>
                                        <p:cTn id="55" dur="750" fill="hold"/>
                                        <p:tgtEl>
                                          <p:spTgt spid="35"/>
                                        </p:tgtEl>
                                        <p:attrNameLst>
                                          <p:attrName>style.rotation</p:attrName>
                                        </p:attrNameLst>
                                      </p:cBhvr>
                                      <p:tavLst>
                                        <p:tav tm="0">
                                          <p:val>
                                            <p:fltVal val="90"/>
                                          </p:val>
                                        </p:tav>
                                        <p:tav tm="100000">
                                          <p:val>
                                            <p:fltVal val="0"/>
                                          </p:val>
                                        </p:tav>
                                      </p:tavLst>
                                    </p:anim>
                                    <p:animEffect transition="in" filter="fade">
                                      <p:cBhvr>
                                        <p:cTn id="56" dur="750"/>
                                        <p:tgtEl>
                                          <p:spTgt spid="35"/>
                                        </p:tgtEl>
                                      </p:cBhvr>
                                    </p:animEffect>
                                  </p:childTnLst>
                                </p:cTn>
                              </p:par>
                            </p:childTnLst>
                          </p:cTn>
                        </p:par>
                        <p:par>
                          <p:cTn id="57" fill="hold">
                            <p:stCondLst>
                              <p:cond delay="750"/>
                            </p:stCondLst>
                            <p:childTnLst>
                              <p:par>
                                <p:cTn id="58" presetID="22" presetClass="entr" presetSubtype="8" fill="hold"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left)">
                                      <p:cBhvr>
                                        <p:cTn id="60" dur="500"/>
                                        <p:tgtEl>
                                          <p:spTgt spid="38"/>
                                        </p:tgtEl>
                                      </p:cBhvr>
                                    </p:animEffect>
                                  </p:childTnLst>
                                </p:cTn>
                              </p:par>
                              <p:par>
                                <p:cTn id="61" presetID="22" presetClass="entr" presetSubtype="2" fill="hold" nodeType="withEffect">
                                  <p:stCondLst>
                                    <p:cond delay="0"/>
                                  </p:stCondLst>
                                  <p:childTnLst>
                                    <p:set>
                                      <p:cBhvr>
                                        <p:cTn id="62" dur="1" fill="hold">
                                          <p:stCondLst>
                                            <p:cond delay="0"/>
                                          </p:stCondLst>
                                        </p:cTn>
                                        <p:tgtEl>
                                          <p:spTgt spid="39"/>
                                        </p:tgtEl>
                                        <p:attrNameLst>
                                          <p:attrName>style.visibility</p:attrName>
                                        </p:attrNameLst>
                                      </p:cBhvr>
                                      <p:to>
                                        <p:strVal val="visible"/>
                                      </p:to>
                                    </p:set>
                                    <p:animEffect transition="in" filter="wipe(right)">
                                      <p:cBhvr>
                                        <p:cTn id="63" dur="500"/>
                                        <p:tgtEl>
                                          <p:spTgt spid="39"/>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36"/>
                                        </p:tgtEl>
                                        <p:attrNameLst>
                                          <p:attrName>style.visibility</p:attrName>
                                        </p:attrNameLst>
                                      </p:cBhvr>
                                      <p:to>
                                        <p:strVal val="visible"/>
                                      </p:to>
                                    </p:set>
                                    <p:anim calcmode="lin" valueType="num">
                                      <p:cBhvr>
                                        <p:cTn id="66" dur="500" fill="hold"/>
                                        <p:tgtEl>
                                          <p:spTgt spid="36"/>
                                        </p:tgtEl>
                                        <p:attrNameLst>
                                          <p:attrName>ppt_w</p:attrName>
                                        </p:attrNameLst>
                                      </p:cBhvr>
                                      <p:tavLst>
                                        <p:tav tm="0">
                                          <p:val>
                                            <p:fltVal val="0"/>
                                          </p:val>
                                        </p:tav>
                                        <p:tav tm="100000">
                                          <p:val>
                                            <p:strVal val="#ppt_w"/>
                                          </p:val>
                                        </p:tav>
                                      </p:tavLst>
                                    </p:anim>
                                    <p:anim calcmode="lin" valueType="num">
                                      <p:cBhvr>
                                        <p:cTn id="67" dur="500" fill="hold"/>
                                        <p:tgtEl>
                                          <p:spTgt spid="36"/>
                                        </p:tgtEl>
                                        <p:attrNameLst>
                                          <p:attrName>ppt_h</p:attrName>
                                        </p:attrNameLst>
                                      </p:cBhvr>
                                      <p:tavLst>
                                        <p:tav tm="0">
                                          <p:val>
                                            <p:fltVal val="0"/>
                                          </p:val>
                                        </p:tav>
                                        <p:tav tm="100000">
                                          <p:val>
                                            <p:strVal val="#ppt_h"/>
                                          </p:val>
                                        </p:tav>
                                      </p:tavLst>
                                    </p:anim>
                                    <p:animEffect transition="in" filter="fade">
                                      <p:cBhvr>
                                        <p:cTn id="6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7" grpId="0" bldLvl="0" animBg="1"/>
      <p:bldP spid="28" grpId="0" bldLvl="0" animBg="1"/>
      <p:bldP spid="29" grpId="0" bldLvl="0" animBg="1"/>
      <p:bldP spid="30" grpId="0" bldLvl="0" animBg="1"/>
      <p:bldP spid="31" grpId="0" bldLvl="0" animBg="1"/>
      <p:bldP spid="32" grpId="0" bldLvl="0" animBg="1"/>
      <p:bldP spid="33" grpId="0" bldLvl="0" animBg="1"/>
      <p:bldP spid="34" grpId="0" bldLvl="0" animBg="1"/>
      <p:bldP spid="35" grpId="0"/>
      <p:bldP spid="3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2082572" y="324093"/>
            <a:ext cx="1503680" cy="491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rPr>
              <a:t>作品总结</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5160"/>
            </a:xfrm>
            <a:prstGeom prst="rect">
              <a:avLst/>
            </a:prstGeom>
            <a:noFill/>
          </p:spPr>
          <p:txBody>
            <a:bodyPr wrap="square" rtlCol="0">
              <a:spAutoFit/>
            </a:bodyPr>
            <a:lstStyle/>
            <a:p>
              <a:pPr algn="ctr"/>
              <a:r>
                <a:rPr lang="en-US" altLang="zh-CN" sz="3600" b="1" spc="-300" dirty="0" smtClean="0">
                  <a:solidFill>
                    <a:schemeClr val="bg1"/>
                  </a:solidFill>
                  <a:latin typeface="微软雅黑" panose="020B0503020204020204" pitchFamily="34" charset="-122"/>
                  <a:ea typeface="微软雅黑" panose="020B0503020204020204" pitchFamily="34" charset="-122"/>
                </a:rPr>
                <a:t>D</a:t>
              </a:r>
              <a:endParaRPr lang="zh-CN" altLang="en-US" sz="3600" b="1" spc="-300" dirty="0">
                <a:solidFill>
                  <a:schemeClr val="bg1"/>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496815" y="2001999"/>
            <a:ext cx="11341155" cy="3982029"/>
            <a:chOff x="631566" y="1384450"/>
            <a:chExt cx="7877827" cy="2766009"/>
          </a:xfrm>
        </p:grpSpPr>
        <p:grpSp>
          <p:nvGrpSpPr>
            <p:cNvPr id="10" name="组合 9"/>
            <p:cNvGrpSpPr/>
            <p:nvPr/>
          </p:nvGrpSpPr>
          <p:grpSpPr>
            <a:xfrm>
              <a:off x="761775" y="2196656"/>
              <a:ext cx="7452586" cy="1025288"/>
              <a:chOff x="1015699" y="2928875"/>
              <a:chExt cx="9936781" cy="1367050"/>
            </a:xfrm>
          </p:grpSpPr>
          <p:cxnSp>
            <p:nvCxnSpPr>
              <p:cNvPr id="11" name="Straight Connector 31"/>
              <p:cNvCxnSpPr/>
              <p:nvPr/>
            </p:nvCxnSpPr>
            <p:spPr>
              <a:xfrm flipV="1">
                <a:off x="1015699" y="3621611"/>
                <a:ext cx="9936781" cy="1"/>
              </a:xfrm>
              <a:prstGeom prst="line">
                <a:avLst/>
              </a:prstGeom>
              <a:ln w="13970">
                <a:solidFill>
                  <a:schemeClr val="bg1">
                    <a:lumMod val="50000"/>
                  </a:schemeClr>
                </a:solidFill>
                <a:prstDash val="dash"/>
                <a:headEnd type="none" w="med" len="med"/>
                <a:tailEnd type="stealth" w="med" len="med"/>
              </a:ln>
            </p:spPr>
            <p:style>
              <a:lnRef idx="1">
                <a:schemeClr val="accent1"/>
              </a:lnRef>
              <a:fillRef idx="0">
                <a:schemeClr val="accent1"/>
              </a:fillRef>
              <a:effectRef idx="0">
                <a:schemeClr val="accent1"/>
              </a:effectRef>
              <a:fontRef idx="minor">
                <a:schemeClr val="tx1"/>
              </a:fontRef>
            </p:style>
          </p:cxnSp>
          <p:cxnSp>
            <p:nvCxnSpPr>
              <p:cNvPr id="12" name="Straight Connector 31"/>
              <p:cNvCxnSpPr/>
              <p:nvPr/>
            </p:nvCxnSpPr>
            <p:spPr>
              <a:xfrm flipV="1">
                <a:off x="2311076" y="2928875"/>
                <a:ext cx="7039" cy="696490"/>
              </a:xfrm>
              <a:prstGeom prst="line">
                <a:avLst/>
              </a:prstGeom>
              <a:ln w="13970">
                <a:solidFill>
                  <a:schemeClr val="bg1">
                    <a:lumMod val="50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3" name="Oval 5"/>
              <p:cNvSpPr/>
              <p:nvPr/>
            </p:nvSpPr>
            <p:spPr>
              <a:xfrm>
                <a:off x="2247244" y="3561532"/>
                <a:ext cx="127665" cy="127665"/>
              </a:xfrm>
              <a:prstGeom prst="ellipse">
                <a:avLst/>
              </a:prstGeom>
              <a:solidFill>
                <a:srgbClr val="00B0F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800">
                  <a:solidFill>
                    <a:schemeClr val="bg1">
                      <a:lumMod val="50000"/>
                    </a:schemeClr>
                  </a:solidFill>
                </a:endParaRPr>
              </a:p>
            </p:txBody>
          </p:sp>
          <p:cxnSp>
            <p:nvCxnSpPr>
              <p:cNvPr id="14" name="Straight Connector 31"/>
              <p:cNvCxnSpPr/>
              <p:nvPr/>
            </p:nvCxnSpPr>
            <p:spPr>
              <a:xfrm flipV="1">
                <a:off x="7265810" y="2928875"/>
                <a:ext cx="7039" cy="696490"/>
              </a:xfrm>
              <a:prstGeom prst="line">
                <a:avLst/>
              </a:prstGeom>
              <a:ln w="13970">
                <a:solidFill>
                  <a:schemeClr val="bg1">
                    <a:lumMod val="50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Oval 5"/>
              <p:cNvSpPr/>
              <p:nvPr/>
            </p:nvSpPr>
            <p:spPr>
              <a:xfrm>
                <a:off x="7201978" y="3561532"/>
                <a:ext cx="127665" cy="127665"/>
              </a:xfrm>
              <a:prstGeom prst="ellipse">
                <a:avLst/>
              </a:prstGeom>
              <a:solidFill>
                <a:srgbClr val="00B0F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800">
                  <a:solidFill>
                    <a:schemeClr val="bg1">
                      <a:lumMod val="50000"/>
                    </a:schemeClr>
                  </a:solidFill>
                </a:endParaRPr>
              </a:p>
            </p:txBody>
          </p:sp>
          <p:cxnSp>
            <p:nvCxnSpPr>
              <p:cNvPr id="16" name="Straight Connector 31"/>
              <p:cNvCxnSpPr/>
              <p:nvPr/>
            </p:nvCxnSpPr>
            <p:spPr>
              <a:xfrm flipV="1">
                <a:off x="4777173" y="3599435"/>
                <a:ext cx="7039" cy="696490"/>
              </a:xfrm>
              <a:prstGeom prst="line">
                <a:avLst/>
              </a:prstGeom>
              <a:ln w="13970">
                <a:solidFill>
                  <a:schemeClr val="bg1">
                    <a:lumMod val="50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7" name="Oval 5"/>
              <p:cNvSpPr/>
              <p:nvPr/>
            </p:nvSpPr>
            <p:spPr>
              <a:xfrm>
                <a:off x="4713341" y="3561532"/>
                <a:ext cx="127665" cy="127665"/>
              </a:xfrm>
              <a:prstGeom prst="ellipse">
                <a:avLst/>
              </a:prstGeom>
              <a:solidFill>
                <a:srgbClr val="FE978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800">
                  <a:solidFill>
                    <a:schemeClr val="bg1">
                      <a:lumMod val="50000"/>
                    </a:schemeClr>
                  </a:solidFill>
                </a:endParaRPr>
              </a:p>
            </p:txBody>
          </p:sp>
          <p:cxnSp>
            <p:nvCxnSpPr>
              <p:cNvPr id="18" name="Straight Connector 31"/>
              <p:cNvCxnSpPr/>
              <p:nvPr/>
            </p:nvCxnSpPr>
            <p:spPr>
              <a:xfrm flipV="1">
                <a:off x="9743294" y="3599435"/>
                <a:ext cx="7039" cy="696490"/>
              </a:xfrm>
              <a:prstGeom prst="line">
                <a:avLst/>
              </a:prstGeom>
              <a:ln w="13970">
                <a:solidFill>
                  <a:schemeClr val="bg1">
                    <a:lumMod val="50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9" name="Oval 5"/>
              <p:cNvSpPr/>
              <p:nvPr/>
            </p:nvSpPr>
            <p:spPr>
              <a:xfrm>
                <a:off x="9679462" y="3561532"/>
                <a:ext cx="127665" cy="127665"/>
              </a:xfrm>
              <a:prstGeom prst="ellipse">
                <a:avLst/>
              </a:prstGeom>
              <a:solidFill>
                <a:srgbClr val="FE978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800">
                  <a:solidFill>
                    <a:schemeClr val="bg1">
                      <a:lumMod val="50000"/>
                    </a:schemeClr>
                  </a:solidFill>
                </a:endParaRPr>
              </a:p>
            </p:txBody>
          </p:sp>
        </p:grpSp>
        <p:sp>
          <p:nvSpPr>
            <p:cNvPr id="20" name="矩形 19"/>
            <p:cNvSpPr/>
            <p:nvPr/>
          </p:nvSpPr>
          <p:spPr>
            <a:xfrm>
              <a:off x="2258113" y="1523838"/>
              <a:ext cx="2504854" cy="883936"/>
            </a:xfrm>
            <a:prstGeom prst="rect">
              <a:avLst/>
            </a:prstGeom>
          </p:spPr>
          <p:txBody>
            <a:bodyPr wrap="square" lIns="68580" tIns="34290" rIns="68580" bIns="34290">
              <a:spAutoFit/>
            </a:bodyPr>
            <a:lstStyle/>
            <a:p>
              <a:pPr indent="0">
                <a:lnSpc>
                  <a:spcPct val="150000"/>
                </a:lnSpc>
                <a:spcBef>
                  <a:spcPts val="750"/>
                </a:spcBef>
                <a:buFont typeface="Arial" panose="020B0604020202020204" pitchFamily="34" charset="0"/>
                <a:buNone/>
              </a:pPr>
              <a:r>
                <a:rPr lang="zh-CN" altLang="en-US"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本作品是一套完整的嵌入式系统，可随时拆卸任意移动。</a:t>
              </a:r>
              <a:endParaRPr lang="zh-CN" altLang="en-US" sz="12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a:p>
              <a:pPr>
                <a:lnSpc>
                  <a:spcPct val="150000"/>
                </a:lnSpc>
                <a:spcBef>
                  <a:spcPts val="750"/>
                </a:spcBef>
                <a:buFont typeface="Arial" panose="020B0604020202020204" pitchFamily="34" charset="0"/>
                <a:buChar char="•"/>
              </a:pPr>
              <a:endParaRPr lang="zh-CN" altLang="en-US" sz="12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21" name="矩形 20"/>
            <p:cNvSpPr/>
            <p:nvPr/>
          </p:nvSpPr>
          <p:spPr>
            <a:xfrm>
              <a:off x="6004539" y="1523838"/>
              <a:ext cx="2504854" cy="1172406"/>
            </a:xfrm>
            <a:prstGeom prst="rect">
              <a:avLst/>
            </a:prstGeom>
          </p:spPr>
          <p:txBody>
            <a:bodyPr wrap="square" lIns="68580" tIns="34290" rIns="68580" bIns="34290">
              <a:spAutoFit/>
            </a:bodyPr>
            <a:lstStyle/>
            <a:p>
              <a:pPr indent="0">
                <a:lnSpc>
                  <a:spcPct val="150000"/>
                </a:lnSpc>
                <a:spcBef>
                  <a:spcPts val="750"/>
                </a:spcBef>
                <a:buFont typeface="Arial" panose="020B0604020202020204" pitchFamily="34" charset="0"/>
                <a:buNone/>
              </a:pPr>
              <a:r>
                <a:rPr lang="zh-CN" altLang="en-US"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本作品具有完美的外观以及精致的细节，真实还原了真实的寝室房间，并解决了大部分寝室都面临的问题。</a:t>
              </a:r>
              <a:endParaRPr lang="zh-CN" altLang="en-US" sz="12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a:p>
              <a:pPr>
                <a:lnSpc>
                  <a:spcPct val="150000"/>
                </a:lnSpc>
                <a:spcBef>
                  <a:spcPts val="750"/>
                </a:spcBef>
                <a:buFont typeface="Arial" panose="020B0604020202020204" pitchFamily="34" charset="0"/>
                <a:buChar char="•"/>
              </a:pPr>
              <a:endParaRPr lang="zh-CN" altLang="en-US" sz="12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22" name="矩形 21"/>
            <p:cNvSpPr/>
            <p:nvPr/>
          </p:nvSpPr>
          <p:spPr>
            <a:xfrm>
              <a:off x="631566" y="3223708"/>
              <a:ext cx="2504854" cy="913488"/>
            </a:xfrm>
            <a:prstGeom prst="rect">
              <a:avLst/>
            </a:prstGeom>
          </p:spPr>
          <p:txBody>
            <a:bodyPr wrap="square" lIns="68580" tIns="34290" rIns="68580" bIns="34290">
              <a:spAutoFit/>
            </a:bodyPr>
            <a:lstStyle/>
            <a:p>
              <a:pPr indent="0">
                <a:lnSpc>
                  <a:spcPct val="150000"/>
                </a:lnSpc>
                <a:spcBef>
                  <a:spcPts val="750"/>
                </a:spcBef>
                <a:buFont typeface="Arial" panose="020B0604020202020204" pitchFamily="34" charset="0"/>
                <a:buNone/>
              </a:pPr>
              <a:r>
                <a:rPr lang="zh-CN" altLang="en-US"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本作品中集成的家用电器还不够多，在日后可以逐个添加，实现所有家居的自动化控制。</a:t>
              </a:r>
              <a:endParaRPr lang="zh-CN" altLang="en-US"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23" name="矩形 22"/>
            <p:cNvSpPr/>
            <p:nvPr/>
          </p:nvSpPr>
          <p:spPr>
            <a:xfrm>
              <a:off x="4298193" y="3227679"/>
              <a:ext cx="2504854" cy="624577"/>
            </a:xfrm>
            <a:prstGeom prst="rect">
              <a:avLst/>
            </a:prstGeom>
          </p:spPr>
          <p:txBody>
            <a:bodyPr wrap="square" lIns="68580" tIns="34290" rIns="68580" bIns="34290">
              <a:spAutoFit/>
            </a:bodyPr>
            <a:lstStyle/>
            <a:p>
              <a:pPr indent="0">
                <a:lnSpc>
                  <a:spcPct val="150000"/>
                </a:lnSpc>
                <a:spcBef>
                  <a:spcPts val="750"/>
                </a:spcBef>
                <a:buFont typeface="Arial" panose="020B0604020202020204" pitchFamily="34" charset="0"/>
                <a:buNone/>
              </a:pPr>
              <a:r>
                <a:rPr lang="zh-CN" altLang="en-US"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另外</a:t>
              </a:r>
              <a:r>
                <a:rPr lang="zh-CN" altLang="en-US"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本作品的一些细节还不够完善，日后可以继续优化。</a:t>
              </a:r>
              <a:endParaRPr lang="zh-CN" altLang="en-US" sz="12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grpSp>
          <p:nvGrpSpPr>
            <p:cNvPr id="24" name="组合 23"/>
            <p:cNvGrpSpPr/>
            <p:nvPr/>
          </p:nvGrpSpPr>
          <p:grpSpPr>
            <a:xfrm>
              <a:off x="1262027" y="1384450"/>
              <a:ext cx="938264" cy="940162"/>
              <a:chOff x="1262027" y="1384450"/>
              <a:chExt cx="938264" cy="940162"/>
            </a:xfrm>
          </p:grpSpPr>
          <p:sp>
            <p:nvSpPr>
              <p:cNvPr id="25" name="任意多边形 82"/>
              <p:cNvSpPr/>
              <p:nvPr/>
            </p:nvSpPr>
            <p:spPr bwMode="auto">
              <a:xfrm rot="3738964">
                <a:off x="1261078" y="1385399"/>
                <a:ext cx="940162" cy="93826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0B0F0"/>
              </a:solidFill>
              <a:ln w="25400" cap="flat" cmpd="sng" algn="ctr">
                <a:noFill/>
                <a:prstDash val="solid"/>
              </a:ln>
              <a:effectLst/>
            </p:spPr>
            <p:txBody>
              <a:bodyPr anchor="ctr"/>
              <a:lstStyle/>
              <a:p>
                <a:pPr algn="ctr" fontAlgn="base">
                  <a:spcBef>
                    <a:spcPct val="0"/>
                  </a:spcBef>
                  <a:spcAft>
                    <a:spcPct val="0"/>
                  </a:spcAft>
                  <a:defRPr/>
                </a:pPr>
                <a:endParaRPr lang="zh-CN" altLang="en-US" sz="2800" kern="0">
                  <a:solidFill>
                    <a:schemeClr val="bg1">
                      <a:lumMod val="50000"/>
                    </a:schemeClr>
                  </a:solidFill>
                  <a:latin typeface="Arial" panose="020B0604020202020204"/>
                </a:endParaRPr>
              </a:p>
            </p:txBody>
          </p:sp>
          <p:sp>
            <p:nvSpPr>
              <p:cNvPr id="26" name="TextBox 25"/>
              <p:cNvSpPr txBox="1"/>
              <p:nvPr/>
            </p:nvSpPr>
            <p:spPr>
              <a:xfrm>
                <a:off x="1343087" y="1664221"/>
                <a:ext cx="308543" cy="362572"/>
              </a:xfrm>
              <a:prstGeom prst="rect">
                <a:avLst/>
              </a:prstGeom>
              <a:noFill/>
            </p:spPr>
            <p:txBody>
              <a:bodyPr wrap="none" rtlCol="0">
                <a:spAutoFit/>
              </a:bodyPr>
              <a:lstStyle/>
              <a:p>
                <a:r>
                  <a:rPr lang="zh-CN" altLang="en-US" sz="2800" dirty="0" smtClean="0">
                    <a:solidFill>
                      <a:schemeClr val="bg1"/>
                    </a:solidFill>
                    <a:latin typeface="微软雅黑" panose="020B0503020204020204" pitchFamily="34" charset="-122"/>
                    <a:ea typeface="微软雅黑" panose="020B0503020204020204" pitchFamily="34" charset="-122"/>
                  </a:rPr>
                  <a:t>优点</a:t>
                </a:r>
                <a:endParaRPr lang="zh-CN" altLang="en-US" sz="2800" dirty="0" smtClean="0">
                  <a:solidFill>
                    <a:schemeClr val="bg1"/>
                  </a:solidFill>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4980226" y="1384450"/>
              <a:ext cx="938264" cy="940162"/>
              <a:chOff x="1262027" y="1384450"/>
              <a:chExt cx="938264" cy="940162"/>
            </a:xfrm>
          </p:grpSpPr>
          <p:sp>
            <p:nvSpPr>
              <p:cNvPr id="28" name="任意多边形 82"/>
              <p:cNvSpPr/>
              <p:nvPr/>
            </p:nvSpPr>
            <p:spPr bwMode="auto">
              <a:xfrm rot="3738964">
                <a:off x="1261078" y="1385399"/>
                <a:ext cx="940162" cy="93826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00B0F0"/>
              </a:solidFill>
              <a:ln w="25400" cap="flat" cmpd="sng" algn="ctr">
                <a:noFill/>
                <a:prstDash val="solid"/>
              </a:ln>
              <a:effectLst/>
            </p:spPr>
            <p:txBody>
              <a:bodyPr anchor="ctr"/>
              <a:lstStyle/>
              <a:p>
                <a:pPr algn="ctr" fontAlgn="base">
                  <a:spcBef>
                    <a:spcPct val="0"/>
                  </a:spcBef>
                  <a:spcAft>
                    <a:spcPct val="0"/>
                  </a:spcAft>
                  <a:defRPr/>
                </a:pPr>
                <a:endParaRPr lang="zh-CN" altLang="en-US" sz="2800" kern="0">
                  <a:solidFill>
                    <a:schemeClr val="bg1">
                      <a:lumMod val="50000"/>
                    </a:schemeClr>
                  </a:solidFill>
                  <a:latin typeface="Arial" panose="020B0604020202020204"/>
                </a:endParaRPr>
              </a:p>
            </p:txBody>
          </p:sp>
          <p:sp>
            <p:nvSpPr>
              <p:cNvPr id="29" name="TextBox 28"/>
              <p:cNvSpPr txBox="1"/>
              <p:nvPr/>
            </p:nvSpPr>
            <p:spPr>
              <a:xfrm>
                <a:off x="1411531" y="1664221"/>
                <a:ext cx="621049" cy="362572"/>
              </a:xfrm>
              <a:prstGeom prst="rect">
                <a:avLst/>
              </a:prstGeom>
              <a:noFill/>
            </p:spPr>
            <p:txBody>
              <a:bodyPr wrap="none" rtlCol="0">
                <a:spAutoFit/>
              </a:bodyPr>
              <a:lstStyle/>
              <a:p>
                <a:r>
                  <a:rPr lang="zh-CN" altLang="en-US" sz="2800" dirty="0" smtClean="0">
                    <a:solidFill>
                      <a:schemeClr val="bg1"/>
                    </a:solidFill>
                    <a:latin typeface="微软雅黑" panose="020B0503020204020204" pitchFamily="34" charset="-122"/>
                    <a:ea typeface="微软雅黑" panose="020B0503020204020204" pitchFamily="34" charset="-122"/>
                  </a:rPr>
                  <a:t>优点</a:t>
                </a:r>
                <a:endParaRPr lang="zh-CN" altLang="en-US" sz="2800" dirty="0" smtClean="0">
                  <a:solidFill>
                    <a:schemeClr val="bg1"/>
                  </a:solidFill>
                  <a:latin typeface="微软雅黑" panose="020B0503020204020204" pitchFamily="34" charset="-122"/>
                  <a:ea typeface="微软雅黑" panose="020B0503020204020204" pitchFamily="34" charset="-122"/>
                </a:endParaRPr>
              </a:p>
            </p:txBody>
          </p:sp>
        </p:grpSp>
        <p:grpSp>
          <p:nvGrpSpPr>
            <p:cNvPr id="30" name="组合 29"/>
            <p:cNvGrpSpPr/>
            <p:nvPr/>
          </p:nvGrpSpPr>
          <p:grpSpPr>
            <a:xfrm>
              <a:off x="3113749" y="3210297"/>
              <a:ext cx="938264" cy="940162"/>
              <a:chOff x="1262027" y="1384450"/>
              <a:chExt cx="938264" cy="940162"/>
            </a:xfrm>
          </p:grpSpPr>
          <p:sp>
            <p:nvSpPr>
              <p:cNvPr id="31" name="任意多边形 82"/>
              <p:cNvSpPr/>
              <p:nvPr/>
            </p:nvSpPr>
            <p:spPr bwMode="auto">
              <a:xfrm rot="3738964">
                <a:off x="1261078" y="1385399"/>
                <a:ext cx="940162" cy="93826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FE978C"/>
              </a:solidFill>
              <a:ln w="25400" cap="flat" cmpd="sng" algn="ctr">
                <a:noFill/>
                <a:prstDash val="solid"/>
              </a:ln>
              <a:effectLst/>
            </p:spPr>
            <p:txBody>
              <a:bodyPr anchor="ctr"/>
              <a:lstStyle/>
              <a:p>
                <a:pPr algn="ctr" fontAlgn="base">
                  <a:spcBef>
                    <a:spcPct val="0"/>
                  </a:spcBef>
                  <a:spcAft>
                    <a:spcPct val="0"/>
                  </a:spcAft>
                  <a:defRPr/>
                </a:pPr>
                <a:endParaRPr lang="zh-CN" altLang="en-US" sz="2800" kern="0">
                  <a:solidFill>
                    <a:schemeClr val="bg1">
                      <a:lumMod val="50000"/>
                    </a:schemeClr>
                  </a:solidFill>
                  <a:latin typeface="Arial" panose="020B0604020202020204"/>
                </a:endParaRPr>
              </a:p>
            </p:txBody>
          </p:sp>
          <p:sp>
            <p:nvSpPr>
              <p:cNvPr id="32" name="TextBox 31"/>
              <p:cNvSpPr txBox="1"/>
              <p:nvPr/>
            </p:nvSpPr>
            <p:spPr>
              <a:xfrm>
                <a:off x="1410142" y="1664221"/>
                <a:ext cx="621049" cy="362572"/>
              </a:xfrm>
              <a:prstGeom prst="rect">
                <a:avLst/>
              </a:prstGeom>
              <a:noFill/>
            </p:spPr>
            <p:txBody>
              <a:bodyPr wrap="none" rtlCol="0">
                <a:spAutoFit/>
              </a:bodyPr>
              <a:lstStyle/>
              <a:p>
                <a:r>
                  <a:rPr lang="zh-CN" altLang="en-US" sz="2800" dirty="0" smtClean="0">
                    <a:solidFill>
                      <a:schemeClr val="bg1"/>
                    </a:solidFill>
                    <a:latin typeface="微软雅黑" panose="020B0503020204020204" pitchFamily="34" charset="-122"/>
                    <a:ea typeface="微软雅黑" panose="020B0503020204020204" pitchFamily="34" charset="-122"/>
                  </a:rPr>
                  <a:t>改进</a:t>
                </a:r>
                <a:endParaRPr lang="zh-CN" altLang="en-US" sz="2800" dirty="0" smtClean="0">
                  <a:solidFill>
                    <a:schemeClr val="bg1"/>
                  </a:solidFill>
                  <a:latin typeface="微软雅黑" panose="020B0503020204020204" pitchFamily="34" charset="-122"/>
                  <a:ea typeface="微软雅黑" panose="020B0503020204020204" pitchFamily="34" charset="-122"/>
                </a:endParaRPr>
              </a:p>
            </p:txBody>
          </p:sp>
        </p:grpSp>
        <p:grpSp>
          <p:nvGrpSpPr>
            <p:cNvPr id="33" name="组合 32"/>
            <p:cNvGrpSpPr/>
            <p:nvPr/>
          </p:nvGrpSpPr>
          <p:grpSpPr>
            <a:xfrm>
              <a:off x="6835996" y="3210297"/>
              <a:ext cx="938264" cy="940162"/>
              <a:chOff x="1262027" y="1384450"/>
              <a:chExt cx="938264" cy="940162"/>
            </a:xfrm>
          </p:grpSpPr>
          <p:sp>
            <p:nvSpPr>
              <p:cNvPr id="34" name="任意多边形 82"/>
              <p:cNvSpPr/>
              <p:nvPr/>
            </p:nvSpPr>
            <p:spPr bwMode="auto">
              <a:xfrm rot="3738964">
                <a:off x="1261078" y="1385399"/>
                <a:ext cx="940162" cy="93826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rgbClr val="FE978C"/>
              </a:solidFill>
              <a:ln w="25400" cap="flat" cmpd="sng" algn="ctr">
                <a:noFill/>
                <a:prstDash val="solid"/>
              </a:ln>
              <a:effectLst/>
            </p:spPr>
            <p:txBody>
              <a:bodyPr anchor="ctr"/>
              <a:lstStyle/>
              <a:p>
                <a:pPr algn="ctr" fontAlgn="base">
                  <a:spcBef>
                    <a:spcPct val="0"/>
                  </a:spcBef>
                  <a:spcAft>
                    <a:spcPct val="0"/>
                  </a:spcAft>
                  <a:defRPr/>
                </a:pPr>
                <a:endParaRPr lang="zh-CN" altLang="en-US" sz="2800" kern="0">
                  <a:solidFill>
                    <a:schemeClr val="bg1">
                      <a:lumMod val="50000"/>
                    </a:schemeClr>
                  </a:solidFill>
                  <a:latin typeface="Arial" panose="020B0604020202020204"/>
                </a:endParaRPr>
              </a:p>
            </p:txBody>
          </p:sp>
          <p:sp>
            <p:nvSpPr>
              <p:cNvPr id="35" name="TextBox 34"/>
              <p:cNvSpPr txBox="1"/>
              <p:nvPr/>
            </p:nvSpPr>
            <p:spPr>
              <a:xfrm>
                <a:off x="1426021" y="1664221"/>
                <a:ext cx="621049" cy="362572"/>
              </a:xfrm>
              <a:prstGeom prst="rect">
                <a:avLst/>
              </a:prstGeom>
              <a:noFill/>
            </p:spPr>
            <p:txBody>
              <a:bodyPr wrap="none" rtlCol="0">
                <a:spAutoFit/>
              </a:bodyPr>
              <a:lstStyle/>
              <a:p>
                <a:r>
                  <a:rPr lang="zh-CN" altLang="en-US" sz="2800" dirty="0" smtClean="0">
                    <a:solidFill>
                      <a:schemeClr val="bg1"/>
                    </a:solidFill>
                    <a:latin typeface="微软雅黑" panose="020B0503020204020204" pitchFamily="34" charset="-122"/>
                    <a:ea typeface="微软雅黑" panose="020B0503020204020204" pitchFamily="34" charset="-122"/>
                  </a:rPr>
                  <a:t>改进</a:t>
                </a:r>
                <a:endParaRPr lang="zh-CN" altLang="en-US" sz="2800" dirty="0" smtClean="0">
                  <a:solidFill>
                    <a:schemeClr val="bg1"/>
                  </a:solidFill>
                  <a:latin typeface="微软雅黑" panose="020B0503020204020204" pitchFamily="34" charset="-122"/>
                  <a:ea typeface="微软雅黑" panose="020B0503020204020204" pitchFamily="34"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par>
                          <p:cTn id="16" fill="hold">
                            <p:stCondLst>
                              <p:cond delay="500"/>
                            </p:stCondLst>
                            <p:childTnLst>
                              <p:par>
                                <p:cTn id="17" presetID="42"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783898" y="1761676"/>
            <a:ext cx="8600620" cy="4176464"/>
          </a:xfrm>
          <a:prstGeom prst="rect">
            <a:avLst/>
          </a:prstGeom>
          <a:solidFill>
            <a:srgbClr val="00B0F0">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前言"/>
          <p:cNvSpPr>
            <a:spLocks noChangeArrowheads="1"/>
          </p:cNvSpPr>
          <p:nvPr/>
        </p:nvSpPr>
        <p:spPr bwMode="auto">
          <a:xfrm>
            <a:off x="3903865" y="774896"/>
            <a:ext cx="4582649" cy="738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12" tIns="60956" rIns="121912" bIns="6095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ct val="0"/>
              </a:spcBef>
              <a:buNone/>
            </a:pPr>
            <a:r>
              <a:rPr lang="zh-CN" altLang="en-US" sz="4000" b="1" dirty="0">
                <a:solidFill>
                  <a:srgbClr val="00B0F0"/>
                </a:solidFill>
              </a:rPr>
              <a:t>结语 </a:t>
            </a:r>
            <a:r>
              <a:rPr lang="en-US" altLang="zh-CN" sz="4000" b="1" dirty="0">
                <a:solidFill>
                  <a:srgbClr val="00B0F0"/>
                </a:solidFill>
              </a:rPr>
              <a:t>/</a:t>
            </a:r>
            <a:r>
              <a:rPr lang="zh-CN" altLang="en-US" sz="4000" b="1" dirty="0">
                <a:solidFill>
                  <a:srgbClr val="00B0F0"/>
                </a:solidFill>
              </a:rPr>
              <a:t>  </a:t>
            </a:r>
            <a:r>
              <a:rPr lang="en-US" altLang="zh-CN" sz="4000" dirty="0">
                <a:solidFill>
                  <a:srgbClr val="00B0F0"/>
                </a:solidFill>
                <a:latin typeface="Impact MT Std" pitchFamily="34" charset="0"/>
              </a:rPr>
              <a:t>SUMMARY</a:t>
            </a:r>
            <a:endParaRPr lang="zh-CN" altLang="en-US" sz="4000" dirty="0">
              <a:solidFill>
                <a:srgbClr val="00B0F0"/>
              </a:solidFill>
              <a:latin typeface="Impact MT Std" pitchFamily="34" charset="0"/>
              <a:sym typeface="Impact" panose="020B0806030902050204" pitchFamily="34" charset="0"/>
            </a:endParaRPr>
          </a:p>
        </p:txBody>
      </p:sp>
      <p:sp>
        <p:nvSpPr>
          <p:cNvPr id="10" name="TextBox 504"/>
          <p:cNvSpPr txBox="1"/>
          <p:nvPr/>
        </p:nvSpPr>
        <p:spPr>
          <a:xfrm>
            <a:off x="2186146" y="1968175"/>
            <a:ext cx="7344817" cy="3461385"/>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algn="just" fontAlgn="auto">
              <a:lnSpc>
                <a:spcPct val="150000"/>
              </a:lnSpc>
              <a:spcAft>
                <a:spcPts val="0"/>
              </a:spcAft>
            </a:pPr>
            <a:r>
              <a:rPr lang="en-US" altLang="zh-CN" sz="2400" b="1" dirty="0" smtClean="0">
                <a:solidFill>
                  <a:schemeClr val="bg1"/>
                </a:solidFill>
                <a:sym typeface="微软雅黑" panose="020B0503020204020204" pitchFamily="34" charset="-122"/>
              </a:rPr>
              <a:t>	</a:t>
            </a:r>
            <a:r>
              <a:rPr lang="zh-CN" altLang="en-US" sz="2800" b="1" dirty="0" smtClean="0">
                <a:solidFill>
                  <a:schemeClr val="bg1"/>
                </a:solidFill>
                <a:sym typeface="微软雅黑" panose="020B0503020204020204" pitchFamily="34" charset="-122"/>
              </a:rPr>
              <a:t>最终</a:t>
            </a:r>
            <a:r>
              <a:rPr lang="zh-CN" altLang="en-US" sz="1800" dirty="0" smtClean="0">
                <a:solidFill>
                  <a:schemeClr val="bg1"/>
                </a:solidFill>
                <a:sym typeface="微软雅黑" panose="020B0503020204020204" pitchFamily="34" charset="-122"/>
              </a:rPr>
              <a:t>通过一步一步的调试，我们组完成了这间多功能智能小屋，我们将它命名为</a:t>
            </a:r>
            <a:r>
              <a:rPr lang="en-US" altLang="zh-CN" sz="1800" dirty="0" smtClean="0">
                <a:solidFill>
                  <a:schemeClr val="bg1"/>
                </a:solidFill>
                <a:sym typeface="微软雅黑" panose="020B0503020204020204" pitchFamily="34" charset="-122"/>
              </a:rPr>
              <a:t>peace in four</a:t>
            </a:r>
            <a:r>
              <a:rPr lang="zh-CN" altLang="en-US" sz="1800" dirty="0" smtClean="0">
                <a:solidFill>
                  <a:schemeClr val="bg1"/>
                </a:solidFill>
                <a:sym typeface="微软雅黑" panose="020B0503020204020204" pitchFamily="34" charset="-122"/>
              </a:rPr>
              <a:t>，是希望这间小屋的设计可以为其他寝室带来和平舒适，让他们不再苦恼谁去开门关门开灯关灯开空调不开空调以及开窗不开窗的问题，通过设备规定寝室内的生活规律，让大家在拥有一个舒适温馨智能的寝室。</a:t>
            </a:r>
            <a:endParaRPr lang="zh-CN" altLang="en-US" sz="1800" dirty="0" smtClean="0">
              <a:solidFill>
                <a:schemeClr val="bg1"/>
              </a:solidFill>
              <a:sym typeface="微软雅黑" panose="020B0503020204020204" pitchFamily="34" charset="-122"/>
            </a:endParaRPr>
          </a:p>
          <a:p>
            <a:pPr algn="just">
              <a:lnSpc>
                <a:spcPct val="150000"/>
              </a:lnSpc>
              <a:spcAft>
                <a:spcPts val="1200"/>
              </a:spcAft>
            </a:pPr>
            <a:r>
              <a:rPr lang="en-US" altLang="zh-CN" sz="2800" b="1" dirty="0" smtClean="0">
                <a:solidFill>
                  <a:schemeClr val="bg1"/>
                </a:solidFill>
                <a:sym typeface="微软雅黑" panose="020B0503020204020204" pitchFamily="34" charset="-122"/>
              </a:rPr>
              <a:t>	</a:t>
            </a:r>
            <a:r>
              <a:rPr lang="zh-CN" altLang="en-US" sz="2000" b="1" dirty="0" smtClean="0">
                <a:solidFill>
                  <a:schemeClr val="bg1"/>
                </a:solidFill>
                <a:sym typeface="微软雅黑" panose="020B0503020204020204" pitchFamily="34" charset="-122"/>
              </a:rPr>
              <a:t>接下来</a:t>
            </a:r>
            <a:r>
              <a:rPr lang="zh-CN" altLang="en-US" sz="1800" dirty="0" smtClean="0">
                <a:solidFill>
                  <a:schemeClr val="bg1"/>
                </a:solidFill>
                <a:sym typeface="微软雅黑" panose="020B0503020204020204" pitchFamily="34" charset="-122"/>
              </a:rPr>
              <a:t>，我们将通过一段视频来演示我们这间</a:t>
            </a:r>
            <a:r>
              <a:rPr lang="zh-CN" altLang="en-US" sz="1800" dirty="0" smtClean="0">
                <a:solidFill>
                  <a:schemeClr val="bg1"/>
                </a:solidFill>
                <a:sym typeface="微软雅黑" panose="020B0503020204020204" pitchFamily="34" charset="-122"/>
              </a:rPr>
              <a:t>多功能智能小屋的功能。</a:t>
            </a:r>
            <a:endParaRPr lang="zh-CN" altLang="en-US" sz="1800" dirty="0" smtClean="0">
              <a:solidFill>
                <a:schemeClr val="bg1"/>
              </a:solidFill>
              <a:sym typeface="微软雅黑" panose="020B0503020204020204" pitchFamily="34" charset="-122"/>
            </a:endParaRPr>
          </a:p>
        </p:txBody>
      </p:sp>
      <p:grpSp>
        <p:nvGrpSpPr>
          <p:cNvPr id="13" name="组合 12"/>
          <p:cNvGrpSpPr/>
          <p:nvPr/>
        </p:nvGrpSpPr>
        <p:grpSpPr>
          <a:xfrm flipH="1" flipV="1">
            <a:off x="-1450727" y="-2537420"/>
            <a:ext cx="6338876" cy="4424464"/>
            <a:chOff x="7174614" y="4856946"/>
            <a:chExt cx="6338876" cy="4424464"/>
          </a:xfrm>
        </p:grpSpPr>
        <p:sp>
          <p:nvSpPr>
            <p:cNvPr id="14"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5"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6"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7"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grpSp>
        <p:nvGrpSpPr>
          <p:cNvPr id="5" name="组合 4"/>
          <p:cNvGrpSpPr/>
          <p:nvPr/>
        </p:nvGrpSpPr>
        <p:grpSpPr>
          <a:xfrm>
            <a:off x="7313155" y="4975819"/>
            <a:ext cx="6338876" cy="4424464"/>
            <a:chOff x="7174614" y="4856946"/>
            <a:chExt cx="6338876" cy="4424464"/>
          </a:xfrm>
        </p:grpSpPr>
        <p:sp>
          <p:nvSpPr>
            <p:cNvPr id="6"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7"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1"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2"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750" fill="hold"/>
                                        <p:tgtEl>
                                          <p:spTgt spid="13"/>
                                        </p:tgtEl>
                                        <p:attrNameLst>
                                          <p:attrName>ppt_w</p:attrName>
                                        </p:attrNameLst>
                                      </p:cBhvr>
                                      <p:tavLst>
                                        <p:tav tm="0">
                                          <p:val>
                                            <p:fltVal val="0"/>
                                          </p:val>
                                        </p:tav>
                                        <p:tav tm="100000">
                                          <p:val>
                                            <p:strVal val="#ppt_w"/>
                                          </p:val>
                                        </p:tav>
                                      </p:tavLst>
                                    </p:anim>
                                    <p:anim calcmode="lin" valueType="num">
                                      <p:cBhvr>
                                        <p:cTn id="8" dur="750" fill="hold"/>
                                        <p:tgtEl>
                                          <p:spTgt spid="13"/>
                                        </p:tgtEl>
                                        <p:attrNameLst>
                                          <p:attrName>ppt_h</p:attrName>
                                        </p:attrNameLst>
                                      </p:cBhvr>
                                      <p:tavLst>
                                        <p:tav tm="0">
                                          <p:val>
                                            <p:fltVal val="0"/>
                                          </p:val>
                                        </p:tav>
                                        <p:tav tm="100000">
                                          <p:val>
                                            <p:strVal val="#ppt_h"/>
                                          </p:val>
                                        </p:tav>
                                      </p:tavLst>
                                    </p:anim>
                                    <p:animEffect transition="in" filter="fade">
                                      <p:cBhvr>
                                        <p:cTn id="9" dur="750"/>
                                        <p:tgtEl>
                                          <p:spTgt spid="13"/>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750" fill="hold"/>
                                        <p:tgtEl>
                                          <p:spTgt spid="5"/>
                                        </p:tgtEl>
                                        <p:attrNameLst>
                                          <p:attrName>ppt_w</p:attrName>
                                        </p:attrNameLst>
                                      </p:cBhvr>
                                      <p:tavLst>
                                        <p:tav tm="0">
                                          <p:val>
                                            <p:fltVal val="0"/>
                                          </p:val>
                                        </p:tav>
                                        <p:tav tm="100000">
                                          <p:val>
                                            <p:strVal val="#ppt_w"/>
                                          </p:val>
                                        </p:tav>
                                      </p:tavLst>
                                    </p:anim>
                                    <p:anim calcmode="lin" valueType="num">
                                      <p:cBhvr>
                                        <p:cTn id="13" dur="750" fill="hold"/>
                                        <p:tgtEl>
                                          <p:spTgt spid="5"/>
                                        </p:tgtEl>
                                        <p:attrNameLst>
                                          <p:attrName>ppt_h</p:attrName>
                                        </p:attrNameLst>
                                      </p:cBhvr>
                                      <p:tavLst>
                                        <p:tav tm="0">
                                          <p:val>
                                            <p:fltVal val="0"/>
                                          </p:val>
                                        </p:tav>
                                        <p:tav tm="100000">
                                          <p:val>
                                            <p:strVal val="#ppt_h"/>
                                          </p:val>
                                        </p:tav>
                                      </p:tavLst>
                                    </p:anim>
                                    <p:animEffect transition="in" filter="fade">
                                      <p:cBhvr>
                                        <p:cTn id="14" dur="750"/>
                                        <p:tgtEl>
                                          <p:spTgt spid="5"/>
                                        </p:tgtEl>
                                      </p:cBhvr>
                                    </p:animEffect>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22" presetClass="entr" presetSubtype="8" fill="hold" grpId="0" nodeType="withEffect">
                                  <p:stCondLst>
                                    <p:cond delay="25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par>
                                <p:cTn id="23" presetID="10" presetClass="entr" presetSubtype="0" fill="hold" grpId="0" nodeType="withEffect">
                                  <p:stCondLst>
                                    <p:cond delay="1000"/>
                                  </p:stCondLst>
                                  <p:iterate type="lt">
                                    <p:tmPct val="10000"/>
                                  </p:iterate>
                                  <p:childTnLst>
                                    <p:set>
                                      <p:cBhvr>
                                        <p:cTn id="24" dur="1" fill="hold">
                                          <p:stCondLst>
                                            <p:cond delay="0"/>
                                          </p:stCondLst>
                                        </p:cTn>
                                        <p:tgtEl>
                                          <p:spTgt spid="10"/>
                                        </p:tgtEl>
                                        <p:attrNameLst>
                                          <p:attrName>style.visibility</p:attrName>
                                        </p:attrNameLst>
                                      </p:cBhvr>
                                      <p:to>
                                        <p:strVal val="visible"/>
                                      </p:to>
                                    </p:set>
                                    <p:animEffect transition="in" filter="fade">
                                      <p:cBhvr>
                                        <p:cTn id="25" dur="1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3" name="组合 182"/>
          <p:cNvGrpSpPr/>
          <p:nvPr/>
        </p:nvGrpSpPr>
        <p:grpSpPr>
          <a:xfrm flipH="1" flipV="1">
            <a:off x="-1450727" y="-2537420"/>
            <a:ext cx="6338876" cy="4424464"/>
            <a:chOff x="7174614" y="4856946"/>
            <a:chExt cx="6338876" cy="4424464"/>
          </a:xfrm>
        </p:grpSpPr>
        <p:sp>
          <p:nvSpPr>
            <p:cNvPr id="184"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5"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6"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7"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grpSp>
        <p:nvGrpSpPr>
          <p:cNvPr id="2" name="组合 1"/>
          <p:cNvGrpSpPr/>
          <p:nvPr/>
        </p:nvGrpSpPr>
        <p:grpSpPr>
          <a:xfrm>
            <a:off x="7313155" y="4975819"/>
            <a:ext cx="6338876" cy="4424464"/>
            <a:chOff x="7174614" y="4856946"/>
            <a:chExt cx="6338876" cy="4424464"/>
          </a:xfrm>
        </p:grpSpPr>
        <p:sp>
          <p:nvSpPr>
            <p:cNvPr id="179"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0"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1"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2"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sp>
        <p:nvSpPr>
          <p:cNvPr id="168" name="任意多边形 83"/>
          <p:cNvSpPr/>
          <p:nvPr/>
        </p:nvSpPr>
        <p:spPr bwMode="auto">
          <a:xfrm rot="16377237">
            <a:off x="2879423" y="1526154"/>
            <a:ext cx="1624201" cy="162092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54" name="任意多边形 83"/>
          <p:cNvSpPr/>
          <p:nvPr/>
        </p:nvSpPr>
        <p:spPr bwMode="auto">
          <a:xfrm rot="16377237">
            <a:off x="3822819" y="3200912"/>
            <a:ext cx="1619923" cy="1616657"/>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42" name="任意多边形 83"/>
          <p:cNvSpPr/>
          <p:nvPr/>
        </p:nvSpPr>
        <p:spPr bwMode="auto">
          <a:xfrm rot="16377237">
            <a:off x="1561513" y="2086768"/>
            <a:ext cx="1877338" cy="1873549"/>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39" name="任意多边形 83"/>
          <p:cNvSpPr/>
          <p:nvPr/>
        </p:nvSpPr>
        <p:spPr bwMode="auto">
          <a:xfrm rot="16377237">
            <a:off x="2508634" y="2010820"/>
            <a:ext cx="2637379" cy="263205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57" name="任意多边形 83"/>
          <p:cNvSpPr/>
          <p:nvPr/>
        </p:nvSpPr>
        <p:spPr bwMode="auto">
          <a:xfrm rot="5222763" flipH="1">
            <a:off x="4699376" y="1587515"/>
            <a:ext cx="390575" cy="389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60" name="任意多边形 83"/>
          <p:cNvSpPr/>
          <p:nvPr/>
        </p:nvSpPr>
        <p:spPr bwMode="auto">
          <a:xfrm rot="16377237">
            <a:off x="5132359" y="2014384"/>
            <a:ext cx="461589" cy="46066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89" name="任意多边形 83"/>
          <p:cNvSpPr/>
          <p:nvPr/>
        </p:nvSpPr>
        <p:spPr bwMode="auto">
          <a:xfrm rot="16377237">
            <a:off x="2196863" y="3422362"/>
            <a:ext cx="1619923" cy="1616657"/>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90" name="任意多边形 83"/>
          <p:cNvSpPr/>
          <p:nvPr/>
        </p:nvSpPr>
        <p:spPr bwMode="auto">
          <a:xfrm rot="5222763" flipH="1">
            <a:off x="2606837" y="5500724"/>
            <a:ext cx="390575" cy="389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91" name="任意多边形 83"/>
          <p:cNvSpPr/>
          <p:nvPr/>
        </p:nvSpPr>
        <p:spPr bwMode="auto">
          <a:xfrm rot="16377237">
            <a:off x="1685120" y="4985969"/>
            <a:ext cx="461589" cy="46066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72" name="TextBox 171"/>
          <p:cNvSpPr txBox="1"/>
          <p:nvPr/>
        </p:nvSpPr>
        <p:spPr>
          <a:xfrm>
            <a:off x="2534908" y="2707637"/>
            <a:ext cx="2586328" cy="1214755"/>
          </a:xfrm>
          <a:prstGeom prst="rect">
            <a:avLst/>
          </a:prstGeom>
          <a:noFill/>
        </p:spPr>
        <p:txBody>
          <a:bodyPr wrap="square" rtlCol="0">
            <a:spAutoFit/>
          </a:bodyPr>
          <a:lstStyle/>
          <a:p>
            <a:pPr algn="ctr"/>
            <a:r>
              <a:rPr lang="en-US" altLang="zh-CN" sz="7300" b="1" spc="-300" dirty="0" smtClean="0">
                <a:solidFill>
                  <a:schemeClr val="bg1"/>
                </a:solidFill>
                <a:latin typeface="微软雅黑" panose="020B0503020204020204" pitchFamily="34" charset="-122"/>
                <a:ea typeface="微软雅黑" panose="020B0503020204020204" pitchFamily="34" charset="-122"/>
              </a:rPr>
              <a:t>2019</a:t>
            </a:r>
            <a:endParaRPr lang="zh-CN" altLang="en-US" sz="7300" b="1" spc="-300" dirty="0">
              <a:solidFill>
                <a:schemeClr val="bg1"/>
              </a:solidFill>
              <a:latin typeface="微软雅黑" panose="020B0503020204020204" pitchFamily="34" charset="-122"/>
              <a:ea typeface="微软雅黑" panose="020B0503020204020204" pitchFamily="34" charset="-122"/>
            </a:endParaRPr>
          </a:p>
        </p:txBody>
      </p:sp>
      <p:sp>
        <p:nvSpPr>
          <p:cNvPr id="32" name="矩形 31"/>
          <p:cNvSpPr/>
          <p:nvPr/>
        </p:nvSpPr>
        <p:spPr>
          <a:xfrm>
            <a:off x="6267072" y="4285727"/>
            <a:ext cx="5000752" cy="375920"/>
          </a:xfrm>
          <a:prstGeom prst="rect">
            <a:avLst/>
          </a:prstGeom>
        </p:spPr>
        <p:txBody>
          <a:bodyPr wrap="square" lIns="68580" tIns="34290" rIns="68580" bIns="34290">
            <a:spAutoFit/>
          </a:bodyPr>
          <a:lstStyle/>
          <a:p>
            <a:pPr algn="just"/>
            <a:endParaRPr lang="en-US" altLang="zh-CN" sz="1000" dirty="0">
              <a:solidFill>
                <a:schemeClr val="bg1">
                  <a:lumMod val="50000"/>
                </a:schemeClr>
              </a:solidFill>
              <a:latin typeface="Source Han Sans ExtraLight" panose="020B0200000000000000" pitchFamily="34" charset="-122"/>
              <a:ea typeface="Source Han Sans ExtraLight" panose="020B0200000000000000" pitchFamily="34" charset="-122"/>
              <a:cs typeface="Arial" panose="020B0604020202020204" pitchFamily="34" charset="0"/>
            </a:endParaRPr>
          </a:p>
          <a:p>
            <a:pPr algn="just"/>
            <a:endParaRPr lang="en-US" altLang="zh-CN" sz="1000" dirty="0">
              <a:solidFill>
                <a:schemeClr val="bg1">
                  <a:lumMod val="50000"/>
                </a:schemeClr>
              </a:solidFill>
              <a:latin typeface="Source Han Sans ExtraLight" panose="020B0200000000000000" pitchFamily="34" charset="-122"/>
              <a:ea typeface="Source Han Sans ExtraLight" panose="020B0200000000000000" pitchFamily="34" charset="-122"/>
              <a:cs typeface="Arial" panose="020B0604020202020204" pitchFamily="34" charset="0"/>
            </a:endParaRPr>
          </a:p>
        </p:txBody>
      </p:sp>
      <p:sp>
        <p:nvSpPr>
          <p:cNvPr id="33" name="TextBox 42"/>
          <p:cNvSpPr txBox="1"/>
          <p:nvPr/>
        </p:nvSpPr>
        <p:spPr>
          <a:xfrm>
            <a:off x="6171872" y="2150454"/>
            <a:ext cx="5422807" cy="2031325"/>
          </a:xfrm>
          <a:prstGeom prst="rect">
            <a:avLst/>
          </a:prstGeom>
          <a:noFill/>
        </p:spPr>
        <p:txBody>
          <a:bodyPr wrap="square" rtlCol="0">
            <a:spAutoFit/>
          </a:bodyPr>
          <a:lstStyle/>
          <a:p>
            <a:r>
              <a:rPr lang="en-US" altLang="zh-CN" sz="6000" b="1" dirty="0">
                <a:solidFill>
                  <a:srgbClr val="00B0F0"/>
                </a:solidFill>
                <a:latin typeface="Impact MT Std" pitchFamily="34" charset="0"/>
                <a:ea typeface="微软雅黑" panose="020B0503020204020204" pitchFamily="34" charset="-122"/>
              </a:rPr>
              <a:t>THANK </a:t>
            </a:r>
            <a:r>
              <a:rPr lang="en-US" altLang="zh-CN" sz="6000" b="1" dirty="0" smtClean="0">
                <a:solidFill>
                  <a:srgbClr val="00B0F0"/>
                </a:solidFill>
                <a:latin typeface="Impact MT Std" pitchFamily="34" charset="0"/>
                <a:ea typeface="微软雅黑" panose="020B0503020204020204" pitchFamily="34" charset="-122"/>
              </a:rPr>
              <a:t>YOU</a:t>
            </a:r>
            <a:endParaRPr lang="en-US" altLang="zh-CN" sz="7200" b="1" spc="300" dirty="0" smtClean="0">
              <a:solidFill>
                <a:srgbClr val="00B0F0"/>
              </a:solidFill>
              <a:latin typeface="微软雅黑" panose="020B0503020204020204" pitchFamily="34" charset="-122"/>
              <a:ea typeface="微软雅黑" panose="020B0503020204020204" pitchFamily="34" charset="-122"/>
            </a:endParaRPr>
          </a:p>
          <a:p>
            <a:r>
              <a:rPr lang="zh-CN" altLang="en-US" sz="6600" b="1" spc="300" dirty="0" smtClean="0">
                <a:solidFill>
                  <a:srgbClr val="00B0F0"/>
                </a:solidFill>
                <a:latin typeface="微软雅黑" panose="020B0503020204020204" pitchFamily="34" charset="-122"/>
                <a:ea typeface="微软雅黑" panose="020B0503020204020204" pitchFamily="34" charset="-122"/>
              </a:rPr>
              <a:t>谢谢观看</a:t>
            </a:r>
            <a:endParaRPr lang="zh-CN" altLang="zh-CN" sz="6600" b="1" spc="300" dirty="0">
              <a:solidFill>
                <a:srgbClr val="00B0F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83"/>
                                        </p:tgtEl>
                                        <p:attrNameLst>
                                          <p:attrName>style.visibility</p:attrName>
                                        </p:attrNameLst>
                                      </p:cBhvr>
                                      <p:to>
                                        <p:strVal val="visible"/>
                                      </p:to>
                                    </p:set>
                                    <p:anim calcmode="lin" valueType="num">
                                      <p:cBhvr>
                                        <p:cTn id="7" dur="750" fill="hold"/>
                                        <p:tgtEl>
                                          <p:spTgt spid="183"/>
                                        </p:tgtEl>
                                        <p:attrNameLst>
                                          <p:attrName>ppt_w</p:attrName>
                                        </p:attrNameLst>
                                      </p:cBhvr>
                                      <p:tavLst>
                                        <p:tav tm="0">
                                          <p:val>
                                            <p:fltVal val="0"/>
                                          </p:val>
                                        </p:tav>
                                        <p:tav tm="100000">
                                          <p:val>
                                            <p:strVal val="#ppt_w"/>
                                          </p:val>
                                        </p:tav>
                                      </p:tavLst>
                                    </p:anim>
                                    <p:anim calcmode="lin" valueType="num">
                                      <p:cBhvr>
                                        <p:cTn id="8" dur="750" fill="hold"/>
                                        <p:tgtEl>
                                          <p:spTgt spid="183"/>
                                        </p:tgtEl>
                                        <p:attrNameLst>
                                          <p:attrName>ppt_h</p:attrName>
                                        </p:attrNameLst>
                                      </p:cBhvr>
                                      <p:tavLst>
                                        <p:tav tm="0">
                                          <p:val>
                                            <p:fltVal val="0"/>
                                          </p:val>
                                        </p:tav>
                                        <p:tav tm="100000">
                                          <p:val>
                                            <p:strVal val="#ppt_h"/>
                                          </p:val>
                                        </p:tav>
                                      </p:tavLst>
                                    </p:anim>
                                    <p:animEffect transition="in" filter="fade">
                                      <p:cBhvr>
                                        <p:cTn id="9" dur="750"/>
                                        <p:tgtEl>
                                          <p:spTgt spid="183"/>
                                        </p:tgtEl>
                                      </p:cBhvr>
                                    </p:animEffect>
                                  </p:childTnLst>
                                </p:cTn>
                              </p:par>
                              <p:par>
                                <p:cTn id="10" presetID="53" presetClass="entr" presetSubtype="16"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750" fill="hold"/>
                                        <p:tgtEl>
                                          <p:spTgt spid="2"/>
                                        </p:tgtEl>
                                        <p:attrNameLst>
                                          <p:attrName>ppt_w</p:attrName>
                                        </p:attrNameLst>
                                      </p:cBhvr>
                                      <p:tavLst>
                                        <p:tav tm="0">
                                          <p:val>
                                            <p:fltVal val="0"/>
                                          </p:val>
                                        </p:tav>
                                        <p:tav tm="100000">
                                          <p:val>
                                            <p:strVal val="#ppt_w"/>
                                          </p:val>
                                        </p:tav>
                                      </p:tavLst>
                                    </p:anim>
                                    <p:anim calcmode="lin" valueType="num">
                                      <p:cBhvr>
                                        <p:cTn id="13" dur="750" fill="hold"/>
                                        <p:tgtEl>
                                          <p:spTgt spid="2"/>
                                        </p:tgtEl>
                                        <p:attrNameLst>
                                          <p:attrName>ppt_h</p:attrName>
                                        </p:attrNameLst>
                                      </p:cBhvr>
                                      <p:tavLst>
                                        <p:tav tm="0">
                                          <p:val>
                                            <p:fltVal val="0"/>
                                          </p:val>
                                        </p:tav>
                                        <p:tav tm="100000">
                                          <p:val>
                                            <p:strVal val="#ppt_h"/>
                                          </p:val>
                                        </p:tav>
                                      </p:tavLst>
                                    </p:anim>
                                    <p:animEffect transition="in" filter="fade">
                                      <p:cBhvr>
                                        <p:cTn id="14" dur="750"/>
                                        <p:tgtEl>
                                          <p:spTgt spid="2"/>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168"/>
                                        </p:tgtEl>
                                        <p:attrNameLst>
                                          <p:attrName>style.visibility</p:attrName>
                                        </p:attrNameLst>
                                      </p:cBhvr>
                                      <p:to>
                                        <p:strVal val="visible"/>
                                      </p:to>
                                    </p:set>
                                    <p:anim calcmode="lin" valueType="num">
                                      <p:cBhvr>
                                        <p:cTn id="18" dur="1000" fill="hold"/>
                                        <p:tgtEl>
                                          <p:spTgt spid="168"/>
                                        </p:tgtEl>
                                        <p:attrNameLst>
                                          <p:attrName>ppt_w</p:attrName>
                                        </p:attrNameLst>
                                      </p:cBhvr>
                                      <p:tavLst>
                                        <p:tav tm="0">
                                          <p:val>
                                            <p:fltVal val="0"/>
                                          </p:val>
                                        </p:tav>
                                        <p:tav tm="100000">
                                          <p:val>
                                            <p:strVal val="#ppt_w"/>
                                          </p:val>
                                        </p:tav>
                                      </p:tavLst>
                                    </p:anim>
                                    <p:anim calcmode="lin" valueType="num">
                                      <p:cBhvr>
                                        <p:cTn id="19" dur="1000" fill="hold"/>
                                        <p:tgtEl>
                                          <p:spTgt spid="168"/>
                                        </p:tgtEl>
                                        <p:attrNameLst>
                                          <p:attrName>ppt_h</p:attrName>
                                        </p:attrNameLst>
                                      </p:cBhvr>
                                      <p:tavLst>
                                        <p:tav tm="0">
                                          <p:val>
                                            <p:fltVal val="0"/>
                                          </p:val>
                                        </p:tav>
                                        <p:tav tm="100000">
                                          <p:val>
                                            <p:strVal val="#ppt_h"/>
                                          </p:val>
                                        </p:tav>
                                      </p:tavLst>
                                    </p:anim>
                                    <p:animEffect transition="in" filter="fade">
                                      <p:cBhvr>
                                        <p:cTn id="20" dur="1000"/>
                                        <p:tgtEl>
                                          <p:spTgt spid="168"/>
                                        </p:tgtEl>
                                      </p:cBhvr>
                                    </p:animEffect>
                                  </p:childTnLst>
                                </p:cTn>
                              </p:par>
                              <p:par>
                                <p:cTn id="21" presetID="53" presetClass="entr" presetSubtype="16" fill="hold" grpId="0" nodeType="withEffect">
                                  <p:stCondLst>
                                    <p:cond delay="225"/>
                                  </p:stCondLst>
                                  <p:childTnLst>
                                    <p:set>
                                      <p:cBhvr>
                                        <p:cTn id="22" dur="1" fill="hold">
                                          <p:stCondLst>
                                            <p:cond delay="0"/>
                                          </p:stCondLst>
                                        </p:cTn>
                                        <p:tgtEl>
                                          <p:spTgt spid="154"/>
                                        </p:tgtEl>
                                        <p:attrNameLst>
                                          <p:attrName>style.visibility</p:attrName>
                                        </p:attrNameLst>
                                      </p:cBhvr>
                                      <p:to>
                                        <p:strVal val="visible"/>
                                      </p:to>
                                    </p:set>
                                    <p:anim calcmode="lin" valueType="num">
                                      <p:cBhvr>
                                        <p:cTn id="23" dur="1000" fill="hold"/>
                                        <p:tgtEl>
                                          <p:spTgt spid="154"/>
                                        </p:tgtEl>
                                        <p:attrNameLst>
                                          <p:attrName>ppt_w</p:attrName>
                                        </p:attrNameLst>
                                      </p:cBhvr>
                                      <p:tavLst>
                                        <p:tav tm="0">
                                          <p:val>
                                            <p:fltVal val="0"/>
                                          </p:val>
                                        </p:tav>
                                        <p:tav tm="100000">
                                          <p:val>
                                            <p:strVal val="#ppt_w"/>
                                          </p:val>
                                        </p:tav>
                                      </p:tavLst>
                                    </p:anim>
                                    <p:anim calcmode="lin" valueType="num">
                                      <p:cBhvr>
                                        <p:cTn id="24" dur="1000" fill="hold"/>
                                        <p:tgtEl>
                                          <p:spTgt spid="154"/>
                                        </p:tgtEl>
                                        <p:attrNameLst>
                                          <p:attrName>ppt_h</p:attrName>
                                        </p:attrNameLst>
                                      </p:cBhvr>
                                      <p:tavLst>
                                        <p:tav tm="0">
                                          <p:val>
                                            <p:fltVal val="0"/>
                                          </p:val>
                                        </p:tav>
                                        <p:tav tm="100000">
                                          <p:val>
                                            <p:strVal val="#ppt_h"/>
                                          </p:val>
                                        </p:tav>
                                      </p:tavLst>
                                    </p:anim>
                                    <p:animEffect transition="in" filter="fade">
                                      <p:cBhvr>
                                        <p:cTn id="25" dur="1000"/>
                                        <p:tgtEl>
                                          <p:spTgt spid="154"/>
                                        </p:tgtEl>
                                      </p:cBhvr>
                                    </p:animEffect>
                                  </p:childTnLst>
                                </p:cTn>
                              </p:par>
                              <p:par>
                                <p:cTn id="26" presetID="53" presetClass="entr" presetSubtype="16" fill="hold" grpId="0" nodeType="withEffect">
                                  <p:stCondLst>
                                    <p:cond delay="125"/>
                                  </p:stCondLst>
                                  <p:childTnLst>
                                    <p:set>
                                      <p:cBhvr>
                                        <p:cTn id="27" dur="1" fill="hold">
                                          <p:stCondLst>
                                            <p:cond delay="0"/>
                                          </p:stCondLst>
                                        </p:cTn>
                                        <p:tgtEl>
                                          <p:spTgt spid="142"/>
                                        </p:tgtEl>
                                        <p:attrNameLst>
                                          <p:attrName>style.visibility</p:attrName>
                                        </p:attrNameLst>
                                      </p:cBhvr>
                                      <p:to>
                                        <p:strVal val="visible"/>
                                      </p:to>
                                    </p:set>
                                    <p:anim calcmode="lin" valueType="num">
                                      <p:cBhvr>
                                        <p:cTn id="28" dur="1000" fill="hold"/>
                                        <p:tgtEl>
                                          <p:spTgt spid="142"/>
                                        </p:tgtEl>
                                        <p:attrNameLst>
                                          <p:attrName>ppt_w</p:attrName>
                                        </p:attrNameLst>
                                      </p:cBhvr>
                                      <p:tavLst>
                                        <p:tav tm="0">
                                          <p:val>
                                            <p:fltVal val="0"/>
                                          </p:val>
                                        </p:tav>
                                        <p:tav tm="100000">
                                          <p:val>
                                            <p:strVal val="#ppt_w"/>
                                          </p:val>
                                        </p:tav>
                                      </p:tavLst>
                                    </p:anim>
                                    <p:anim calcmode="lin" valueType="num">
                                      <p:cBhvr>
                                        <p:cTn id="29" dur="1000" fill="hold"/>
                                        <p:tgtEl>
                                          <p:spTgt spid="142"/>
                                        </p:tgtEl>
                                        <p:attrNameLst>
                                          <p:attrName>ppt_h</p:attrName>
                                        </p:attrNameLst>
                                      </p:cBhvr>
                                      <p:tavLst>
                                        <p:tav tm="0">
                                          <p:val>
                                            <p:fltVal val="0"/>
                                          </p:val>
                                        </p:tav>
                                        <p:tav tm="100000">
                                          <p:val>
                                            <p:strVal val="#ppt_h"/>
                                          </p:val>
                                        </p:tav>
                                      </p:tavLst>
                                    </p:anim>
                                    <p:animEffect transition="in" filter="fade">
                                      <p:cBhvr>
                                        <p:cTn id="30" dur="1000"/>
                                        <p:tgtEl>
                                          <p:spTgt spid="142"/>
                                        </p:tgtEl>
                                      </p:cBhvr>
                                    </p:animEffect>
                                  </p:childTnLst>
                                </p:cTn>
                              </p:par>
                              <p:par>
                                <p:cTn id="31" presetID="53" presetClass="entr" presetSubtype="16" fill="hold" grpId="0" nodeType="withEffect">
                                  <p:stCondLst>
                                    <p:cond delay="225"/>
                                  </p:stCondLst>
                                  <p:childTnLst>
                                    <p:set>
                                      <p:cBhvr>
                                        <p:cTn id="32" dur="1" fill="hold">
                                          <p:stCondLst>
                                            <p:cond delay="0"/>
                                          </p:stCondLst>
                                        </p:cTn>
                                        <p:tgtEl>
                                          <p:spTgt spid="139"/>
                                        </p:tgtEl>
                                        <p:attrNameLst>
                                          <p:attrName>style.visibility</p:attrName>
                                        </p:attrNameLst>
                                      </p:cBhvr>
                                      <p:to>
                                        <p:strVal val="visible"/>
                                      </p:to>
                                    </p:set>
                                    <p:anim calcmode="lin" valueType="num">
                                      <p:cBhvr>
                                        <p:cTn id="33" dur="1000" fill="hold"/>
                                        <p:tgtEl>
                                          <p:spTgt spid="139"/>
                                        </p:tgtEl>
                                        <p:attrNameLst>
                                          <p:attrName>ppt_w</p:attrName>
                                        </p:attrNameLst>
                                      </p:cBhvr>
                                      <p:tavLst>
                                        <p:tav tm="0">
                                          <p:val>
                                            <p:fltVal val="0"/>
                                          </p:val>
                                        </p:tav>
                                        <p:tav tm="100000">
                                          <p:val>
                                            <p:strVal val="#ppt_w"/>
                                          </p:val>
                                        </p:tav>
                                      </p:tavLst>
                                    </p:anim>
                                    <p:anim calcmode="lin" valueType="num">
                                      <p:cBhvr>
                                        <p:cTn id="34" dur="1000" fill="hold"/>
                                        <p:tgtEl>
                                          <p:spTgt spid="139"/>
                                        </p:tgtEl>
                                        <p:attrNameLst>
                                          <p:attrName>ppt_h</p:attrName>
                                        </p:attrNameLst>
                                      </p:cBhvr>
                                      <p:tavLst>
                                        <p:tav tm="0">
                                          <p:val>
                                            <p:fltVal val="0"/>
                                          </p:val>
                                        </p:tav>
                                        <p:tav tm="100000">
                                          <p:val>
                                            <p:strVal val="#ppt_h"/>
                                          </p:val>
                                        </p:tav>
                                      </p:tavLst>
                                    </p:anim>
                                    <p:animEffect transition="in" filter="fade">
                                      <p:cBhvr>
                                        <p:cTn id="35" dur="1000"/>
                                        <p:tgtEl>
                                          <p:spTgt spid="139"/>
                                        </p:tgtEl>
                                      </p:cBhvr>
                                    </p:animEffect>
                                  </p:childTnLst>
                                </p:cTn>
                              </p:par>
                              <p:par>
                                <p:cTn id="36" presetID="53" presetClass="entr" presetSubtype="16" fill="hold" grpId="0" nodeType="withEffect">
                                  <p:stCondLst>
                                    <p:cond delay="225"/>
                                  </p:stCondLst>
                                  <p:childTnLst>
                                    <p:set>
                                      <p:cBhvr>
                                        <p:cTn id="37" dur="1" fill="hold">
                                          <p:stCondLst>
                                            <p:cond delay="0"/>
                                          </p:stCondLst>
                                        </p:cTn>
                                        <p:tgtEl>
                                          <p:spTgt spid="157"/>
                                        </p:tgtEl>
                                        <p:attrNameLst>
                                          <p:attrName>style.visibility</p:attrName>
                                        </p:attrNameLst>
                                      </p:cBhvr>
                                      <p:to>
                                        <p:strVal val="visible"/>
                                      </p:to>
                                    </p:set>
                                    <p:anim calcmode="lin" valueType="num">
                                      <p:cBhvr>
                                        <p:cTn id="38" dur="1000" fill="hold"/>
                                        <p:tgtEl>
                                          <p:spTgt spid="157"/>
                                        </p:tgtEl>
                                        <p:attrNameLst>
                                          <p:attrName>ppt_w</p:attrName>
                                        </p:attrNameLst>
                                      </p:cBhvr>
                                      <p:tavLst>
                                        <p:tav tm="0">
                                          <p:val>
                                            <p:fltVal val="0"/>
                                          </p:val>
                                        </p:tav>
                                        <p:tav tm="100000">
                                          <p:val>
                                            <p:strVal val="#ppt_w"/>
                                          </p:val>
                                        </p:tav>
                                      </p:tavLst>
                                    </p:anim>
                                    <p:anim calcmode="lin" valueType="num">
                                      <p:cBhvr>
                                        <p:cTn id="39" dur="1000" fill="hold"/>
                                        <p:tgtEl>
                                          <p:spTgt spid="157"/>
                                        </p:tgtEl>
                                        <p:attrNameLst>
                                          <p:attrName>ppt_h</p:attrName>
                                        </p:attrNameLst>
                                      </p:cBhvr>
                                      <p:tavLst>
                                        <p:tav tm="0">
                                          <p:val>
                                            <p:fltVal val="0"/>
                                          </p:val>
                                        </p:tav>
                                        <p:tav tm="100000">
                                          <p:val>
                                            <p:strVal val="#ppt_h"/>
                                          </p:val>
                                        </p:tav>
                                      </p:tavLst>
                                    </p:anim>
                                    <p:animEffect transition="in" filter="fade">
                                      <p:cBhvr>
                                        <p:cTn id="40" dur="1000"/>
                                        <p:tgtEl>
                                          <p:spTgt spid="157"/>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160"/>
                                        </p:tgtEl>
                                        <p:attrNameLst>
                                          <p:attrName>style.visibility</p:attrName>
                                        </p:attrNameLst>
                                      </p:cBhvr>
                                      <p:to>
                                        <p:strVal val="visible"/>
                                      </p:to>
                                    </p:set>
                                    <p:anim calcmode="lin" valueType="num">
                                      <p:cBhvr>
                                        <p:cTn id="43" dur="1000" fill="hold"/>
                                        <p:tgtEl>
                                          <p:spTgt spid="160"/>
                                        </p:tgtEl>
                                        <p:attrNameLst>
                                          <p:attrName>ppt_w</p:attrName>
                                        </p:attrNameLst>
                                      </p:cBhvr>
                                      <p:tavLst>
                                        <p:tav tm="0">
                                          <p:val>
                                            <p:fltVal val="0"/>
                                          </p:val>
                                        </p:tav>
                                        <p:tav tm="100000">
                                          <p:val>
                                            <p:strVal val="#ppt_w"/>
                                          </p:val>
                                        </p:tav>
                                      </p:tavLst>
                                    </p:anim>
                                    <p:anim calcmode="lin" valueType="num">
                                      <p:cBhvr>
                                        <p:cTn id="44" dur="1000" fill="hold"/>
                                        <p:tgtEl>
                                          <p:spTgt spid="160"/>
                                        </p:tgtEl>
                                        <p:attrNameLst>
                                          <p:attrName>ppt_h</p:attrName>
                                        </p:attrNameLst>
                                      </p:cBhvr>
                                      <p:tavLst>
                                        <p:tav tm="0">
                                          <p:val>
                                            <p:fltVal val="0"/>
                                          </p:val>
                                        </p:tav>
                                        <p:tav tm="100000">
                                          <p:val>
                                            <p:strVal val="#ppt_h"/>
                                          </p:val>
                                        </p:tav>
                                      </p:tavLst>
                                    </p:anim>
                                    <p:animEffect transition="in" filter="fade">
                                      <p:cBhvr>
                                        <p:cTn id="45" dur="1000"/>
                                        <p:tgtEl>
                                          <p:spTgt spid="160"/>
                                        </p:tgtEl>
                                      </p:cBhvr>
                                    </p:animEffect>
                                  </p:childTnLst>
                                </p:cTn>
                              </p:par>
                              <p:par>
                                <p:cTn id="46" presetID="53" presetClass="entr" presetSubtype="16" fill="hold" grpId="0" nodeType="withEffect">
                                  <p:stCondLst>
                                    <p:cond delay="125"/>
                                  </p:stCondLst>
                                  <p:childTnLst>
                                    <p:set>
                                      <p:cBhvr>
                                        <p:cTn id="47" dur="1" fill="hold">
                                          <p:stCondLst>
                                            <p:cond delay="0"/>
                                          </p:stCondLst>
                                        </p:cTn>
                                        <p:tgtEl>
                                          <p:spTgt spid="189"/>
                                        </p:tgtEl>
                                        <p:attrNameLst>
                                          <p:attrName>style.visibility</p:attrName>
                                        </p:attrNameLst>
                                      </p:cBhvr>
                                      <p:to>
                                        <p:strVal val="visible"/>
                                      </p:to>
                                    </p:set>
                                    <p:anim calcmode="lin" valueType="num">
                                      <p:cBhvr>
                                        <p:cTn id="48" dur="1000" fill="hold"/>
                                        <p:tgtEl>
                                          <p:spTgt spid="189"/>
                                        </p:tgtEl>
                                        <p:attrNameLst>
                                          <p:attrName>ppt_w</p:attrName>
                                        </p:attrNameLst>
                                      </p:cBhvr>
                                      <p:tavLst>
                                        <p:tav tm="0">
                                          <p:val>
                                            <p:fltVal val="0"/>
                                          </p:val>
                                        </p:tav>
                                        <p:tav tm="100000">
                                          <p:val>
                                            <p:strVal val="#ppt_w"/>
                                          </p:val>
                                        </p:tav>
                                      </p:tavLst>
                                    </p:anim>
                                    <p:anim calcmode="lin" valueType="num">
                                      <p:cBhvr>
                                        <p:cTn id="49" dur="1000" fill="hold"/>
                                        <p:tgtEl>
                                          <p:spTgt spid="189"/>
                                        </p:tgtEl>
                                        <p:attrNameLst>
                                          <p:attrName>ppt_h</p:attrName>
                                        </p:attrNameLst>
                                      </p:cBhvr>
                                      <p:tavLst>
                                        <p:tav tm="0">
                                          <p:val>
                                            <p:fltVal val="0"/>
                                          </p:val>
                                        </p:tav>
                                        <p:tav tm="100000">
                                          <p:val>
                                            <p:strVal val="#ppt_h"/>
                                          </p:val>
                                        </p:tav>
                                      </p:tavLst>
                                    </p:anim>
                                    <p:animEffect transition="in" filter="fade">
                                      <p:cBhvr>
                                        <p:cTn id="50" dur="1000"/>
                                        <p:tgtEl>
                                          <p:spTgt spid="189"/>
                                        </p:tgtEl>
                                      </p:cBhvr>
                                    </p:animEffect>
                                  </p:childTnLst>
                                </p:cTn>
                              </p:par>
                              <p:par>
                                <p:cTn id="51" presetID="53" presetClass="entr" presetSubtype="16" fill="hold" grpId="0" nodeType="withEffect">
                                  <p:stCondLst>
                                    <p:cond delay="325"/>
                                  </p:stCondLst>
                                  <p:childTnLst>
                                    <p:set>
                                      <p:cBhvr>
                                        <p:cTn id="52" dur="1" fill="hold">
                                          <p:stCondLst>
                                            <p:cond delay="0"/>
                                          </p:stCondLst>
                                        </p:cTn>
                                        <p:tgtEl>
                                          <p:spTgt spid="190"/>
                                        </p:tgtEl>
                                        <p:attrNameLst>
                                          <p:attrName>style.visibility</p:attrName>
                                        </p:attrNameLst>
                                      </p:cBhvr>
                                      <p:to>
                                        <p:strVal val="visible"/>
                                      </p:to>
                                    </p:set>
                                    <p:anim calcmode="lin" valueType="num">
                                      <p:cBhvr>
                                        <p:cTn id="53" dur="1000" fill="hold"/>
                                        <p:tgtEl>
                                          <p:spTgt spid="190"/>
                                        </p:tgtEl>
                                        <p:attrNameLst>
                                          <p:attrName>ppt_w</p:attrName>
                                        </p:attrNameLst>
                                      </p:cBhvr>
                                      <p:tavLst>
                                        <p:tav tm="0">
                                          <p:val>
                                            <p:fltVal val="0"/>
                                          </p:val>
                                        </p:tav>
                                        <p:tav tm="100000">
                                          <p:val>
                                            <p:strVal val="#ppt_w"/>
                                          </p:val>
                                        </p:tav>
                                      </p:tavLst>
                                    </p:anim>
                                    <p:anim calcmode="lin" valueType="num">
                                      <p:cBhvr>
                                        <p:cTn id="54" dur="1000" fill="hold"/>
                                        <p:tgtEl>
                                          <p:spTgt spid="190"/>
                                        </p:tgtEl>
                                        <p:attrNameLst>
                                          <p:attrName>ppt_h</p:attrName>
                                        </p:attrNameLst>
                                      </p:cBhvr>
                                      <p:tavLst>
                                        <p:tav tm="0">
                                          <p:val>
                                            <p:fltVal val="0"/>
                                          </p:val>
                                        </p:tav>
                                        <p:tav tm="100000">
                                          <p:val>
                                            <p:strVal val="#ppt_h"/>
                                          </p:val>
                                        </p:tav>
                                      </p:tavLst>
                                    </p:anim>
                                    <p:animEffect transition="in" filter="fade">
                                      <p:cBhvr>
                                        <p:cTn id="55" dur="1000"/>
                                        <p:tgtEl>
                                          <p:spTgt spid="190"/>
                                        </p:tgtEl>
                                      </p:cBhvr>
                                    </p:animEffect>
                                  </p:childTnLst>
                                </p:cTn>
                              </p:par>
                              <p:par>
                                <p:cTn id="56" presetID="53" presetClass="entr" presetSubtype="16" fill="hold" grpId="0" nodeType="withEffect">
                                  <p:stCondLst>
                                    <p:cond delay="125"/>
                                  </p:stCondLst>
                                  <p:childTnLst>
                                    <p:set>
                                      <p:cBhvr>
                                        <p:cTn id="57" dur="1" fill="hold">
                                          <p:stCondLst>
                                            <p:cond delay="0"/>
                                          </p:stCondLst>
                                        </p:cTn>
                                        <p:tgtEl>
                                          <p:spTgt spid="191"/>
                                        </p:tgtEl>
                                        <p:attrNameLst>
                                          <p:attrName>style.visibility</p:attrName>
                                        </p:attrNameLst>
                                      </p:cBhvr>
                                      <p:to>
                                        <p:strVal val="visible"/>
                                      </p:to>
                                    </p:set>
                                    <p:anim calcmode="lin" valueType="num">
                                      <p:cBhvr>
                                        <p:cTn id="58" dur="1000" fill="hold"/>
                                        <p:tgtEl>
                                          <p:spTgt spid="191"/>
                                        </p:tgtEl>
                                        <p:attrNameLst>
                                          <p:attrName>ppt_w</p:attrName>
                                        </p:attrNameLst>
                                      </p:cBhvr>
                                      <p:tavLst>
                                        <p:tav tm="0">
                                          <p:val>
                                            <p:fltVal val="0"/>
                                          </p:val>
                                        </p:tav>
                                        <p:tav tm="100000">
                                          <p:val>
                                            <p:strVal val="#ppt_w"/>
                                          </p:val>
                                        </p:tav>
                                      </p:tavLst>
                                    </p:anim>
                                    <p:anim calcmode="lin" valueType="num">
                                      <p:cBhvr>
                                        <p:cTn id="59" dur="1000" fill="hold"/>
                                        <p:tgtEl>
                                          <p:spTgt spid="191"/>
                                        </p:tgtEl>
                                        <p:attrNameLst>
                                          <p:attrName>ppt_h</p:attrName>
                                        </p:attrNameLst>
                                      </p:cBhvr>
                                      <p:tavLst>
                                        <p:tav tm="0">
                                          <p:val>
                                            <p:fltVal val="0"/>
                                          </p:val>
                                        </p:tav>
                                        <p:tav tm="100000">
                                          <p:val>
                                            <p:strVal val="#ppt_h"/>
                                          </p:val>
                                        </p:tav>
                                      </p:tavLst>
                                    </p:anim>
                                    <p:animEffect transition="in" filter="fade">
                                      <p:cBhvr>
                                        <p:cTn id="60" dur="1000"/>
                                        <p:tgtEl>
                                          <p:spTgt spid="191"/>
                                        </p:tgtEl>
                                      </p:cBhvr>
                                    </p:animEffect>
                                  </p:childTnLst>
                                </p:cTn>
                              </p:par>
                            </p:childTnLst>
                          </p:cTn>
                        </p:par>
                        <p:par>
                          <p:cTn id="61" fill="hold">
                            <p:stCondLst>
                              <p:cond delay="2000"/>
                            </p:stCondLst>
                            <p:childTnLst>
                              <p:par>
                                <p:cTn id="62" presetID="31" presetClass="entr" presetSubtype="0" fill="hold" grpId="0" nodeType="afterEffect">
                                  <p:stCondLst>
                                    <p:cond delay="0"/>
                                  </p:stCondLst>
                                  <p:iterate type="lt">
                                    <p:tmPct val="5000"/>
                                  </p:iterate>
                                  <p:childTnLst>
                                    <p:set>
                                      <p:cBhvr>
                                        <p:cTn id="63" dur="1" fill="hold">
                                          <p:stCondLst>
                                            <p:cond delay="0"/>
                                          </p:stCondLst>
                                        </p:cTn>
                                        <p:tgtEl>
                                          <p:spTgt spid="172"/>
                                        </p:tgtEl>
                                        <p:attrNameLst>
                                          <p:attrName>style.visibility</p:attrName>
                                        </p:attrNameLst>
                                      </p:cBhvr>
                                      <p:to>
                                        <p:strVal val="visible"/>
                                      </p:to>
                                    </p:set>
                                    <p:anim calcmode="lin" valueType="num">
                                      <p:cBhvr>
                                        <p:cTn id="64" dur="1000" fill="hold"/>
                                        <p:tgtEl>
                                          <p:spTgt spid="172"/>
                                        </p:tgtEl>
                                        <p:attrNameLst>
                                          <p:attrName>ppt_w</p:attrName>
                                        </p:attrNameLst>
                                      </p:cBhvr>
                                      <p:tavLst>
                                        <p:tav tm="0">
                                          <p:val>
                                            <p:fltVal val="0"/>
                                          </p:val>
                                        </p:tav>
                                        <p:tav tm="100000">
                                          <p:val>
                                            <p:strVal val="#ppt_w"/>
                                          </p:val>
                                        </p:tav>
                                      </p:tavLst>
                                    </p:anim>
                                    <p:anim calcmode="lin" valueType="num">
                                      <p:cBhvr>
                                        <p:cTn id="65" dur="1000" fill="hold"/>
                                        <p:tgtEl>
                                          <p:spTgt spid="172"/>
                                        </p:tgtEl>
                                        <p:attrNameLst>
                                          <p:attrName>ppt_h</p:attrName>
                                        </p:attrNameLst>
                                      </p:cBhvr>
                                      <p:tavLst>
                                        <p:tav tm="0">
                                          <p:val>
                                            <p:fltVal val="0"/>
                                          </p:val>
                                        </p:tav>
                                        <p:tav tm="100000">
                                          <p:val>
                                            <p:strVal val="#ppt_h"/>
                                          </p:val>
                                        </p:tav>
                                      </p:tavLst>
                                    </p:anim>
                                    <p:anim calcmode="lin" valueType="num">
                                      <p:cBhvr>
                                        <p:cTn id="66" dur="1000" fill="hold"/>
                                        <p:tgtEl>
                                          <p:spTgt spid="172"/>
                                        </p:tgtEl>
                                        <p:attrNameLst>
                                          <p:attrName>style.rotation</p:attrName>
                                        </p:attrNameLst>
                                      </p:cBhvr>
                                      <p:tavLst>
                                        <p:tav tm="0">
                                          <p:val>
                                            <p:fltVal val="90"/>
                                          </p:val>
                                        </p:tav>
                                        <p:tav tm="100000">
                                          <p:val>
                                            <p:fltVal val="0"/>
                                          </p:val>
                                        </p:tav>
                                      </p:tavLst>
                                    </p:anim>
                                    <p:animEffect transition="in" filter="fade">
                                      <p:cBhvr>
                                        <p:cTn id="67" dur="1000"/>
                                        <p:tgtEl>
                                          <p:spTgt spid="172"/>
                                        </p:tgtEl>
                                      </p:cBhvr>
                                    </p:animEffect>
                                  </p:childTnLst>
                                </p:cTn>
                              </p:par>
                              <p:par>
                                <p:cTn id="68" presetID="56" presetClass="entr" presetSubtype="0" fill="hold" grpId="0" nodeType="withEffect">
                                  <p:stCondLst>
                                    <p:cond delay="200"/>
                                  </p:stCondLst>
                                  <p:iterate type="lt">
                                    <p:tmPct val="10000"/>
                                  </p:iterate>
                                  <p:childTnLst>
                                    <p:set>
                                      <p:cBhvr>
                                        <p:cTn id="69" dur="1" fill="hold">
                                          <p:stCondLst>
                                            <p:cond delay="0"/>
                                          </p:stCondLst>
                                        </p:cTn>
                                        <p:tgtEl>
                                          <p:spTgt spid="33"/>
                                        </p:tgtEl>
                                        <p:attrNameLst>
                                          <p:attrName>style.visibility</p:attrName>
                                        </p:attrNameLst>
                                      </p:cBhvr>
                                      <p:to>
                                        <p:strVal val="visible"/>
                                      </p:to>
                                    </p:set>
                                    <p:anim by="(-#ppt_w*2)" calcmode="lin" valueType="num">
                                      <p:cBhvr rctx="PPT">
                                        <p:cTn id="70" dur="250" autoRev="1" fill="hold">
                                          <p:stCondLst>
                                            <p:cond delay="0"/>
                                          </p:stCondLst>
                                        </p:cTn>
                                        <p:tgtEl>
                                          <p:spTgt spid="33"/>
                                        </p:tgtEl>
                                        <p:attrNameLst>
                                          <p:attrName>ppt_w</p:attrName>
                                        </p:attrNameLst>
                                      </p:cBhvr>
                                    </p:anim>
                                    <p:anim by="(#ppt_w*0.50)" calcmode="lin" valueType="num">
                                      <p:cBhvr>
                                        <p:cTn id="71" dur="250" decel="50000" autoRev="1" fill="hold">
                                          <p:stCondLst>
                                            <p:cond delay="0"/>
                                          </p:stCondLst>
                                        </p:cTn>
                                        <p:tgtEl>
                                          <p:spTgt spid="33"/>
                                        </p:tgtEl>
                                        <p:attrNameLst>
                                          <p:attrName>ppt_x</p:attrName>
                                        </p:attrNameLst>
                                      </p:cBhvr>
                                    </p:anim>
                                    <p:anim from="(-#ppt_h/2)" to="(#ppt_y)" calcmode="lin" valueType="num">
                                      <p:cBhvr>
                                        <p:cTn id="72" dur="500" fill="hold">
                                          <p:stCondLst>
                                            <p:cond delay="0"/>
                                          </p:stCondLst>
                                        </p:cTn>
                                        <p:tgtEl>
                                          <p:spTgt spid="33"/>
                                        </p:tgtEl>
                                        <p:attrNameLst>
                                          <p:attrName>ppt_y</p:attrName>
                                        </p:attrNameLst>
                                      </p:cBhvr>
                                    </p:anim>
                                    <p:animRot by="21600000">
                                      <p:cBhvr>
                                        <p:cTn id="73" dur="500" fill="hold">
                                          <p:stCondLst>
                                            <p:cond delay="0"/>
                                          </p:stCondLst>
                                        </p:cTn>
                                        <p:tgtEl>
                                          <p:spTgt spid="33"/>
                                        </p:tgtEl>
                                        <p:attrNameLst>
                                          <p:attrName>r</p:attrName>
                                        </p:attrNameLst>
                                      </p:cBhvr>
                                    </p:animRot>
                                  </p:childTnLst>
                                </p:cTn>
                              </p:par>
                              <p:par>
                                <p:cTn id="74" presetID="42" presetClass="entr" presetSubtype="0" fill="hold" grpId="0" nodeType="withEffect">
                                  <p:stCondLst>
                                    <p:cond delay="750"/>
                                  </p:stCondLst>
                                  <p:childTnLst>
                                    <p:set>
                                      <p:cBhvr>
                                        <p:cTn id="75" dur="1" fill="hold">
                                          <p:stCondLst>
                                            <p:cond delay="0"/>
                                          </p:stCondLst>
                                        </p:cTn>
                                        <p:tgtEl>
                                          <p:spTgt spid="32"/>
                                        </p:tgtEl>
                                        <p:attrNameLst>
                                          <p:attrName>style.visibility</p:attrName>
                                        </p:attrNameLst>
                                      </p:cBhvr>
                                      <p:to>
                                        <p:strVal val="visible"/>
                                      </p:to>
                                    </p:set>
                                    <p:animEffect transition="in" filter="fade">
                                      <p:cBhvr>
                                        <p:cTn id="76" dur="1000"/>
                                        <p:tgtEl>
                                          <p:spTgt spid="32"/>
                                        </p:tgtEl>
                                      </p:cBhvr>
                                    </p:animEffect>
                                    <p:anim calcmode="lin" valueType="num">
                                      <p:cBhvr>
                                        <p:cTn id="77" dur="1000" fill="hold"/>
                                        <p:tgtEl>
                                          <p:spTgt spid="32"/>
                                        </p:tgtEl>
                                        <p:attrNameLst>
                                          <p:attrName>ppt_x</p:attrName>
                                        </p:attrNameLst>
                                      </p:cBhvr>
                                      <p:tavLst>
                                        <p:tav tm="0">
                                          <p:val>
                                            <p:strVal val="#ppt_x"/>
                                          </p:val>
                                        </p:tav>
                                        <p:tav tm="100000">
                                          <p:val>
                                            <p:strVal val="#ppt_x"/>
                                          </p:val>
                                        </p:tav>
                                      </p:tavLst>
                                    </p:anim>
                                    <p:anim calcmode="lin" valueType="num">
                                      <p:cBhvr>
                                        <p:cTn id="78"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154" grpId="0" animBg="1"/>
      <p:bldP spid="142" grpId="0" animBg="1"/>
      <p:bldP spid="139" grpId="0" animBg="1"/>
      <p:bldP spid="157" grpId="0" animBg="1"/>
      <p:bldP spid="160" grpId="0" animBg="1"/>
      <p:bldP spid="189" grpId="0" animBg="1"/>
      <p:bldP spid="190" grpId="0" animBg="1"/>
      <p:bldP spid="191" grpId="0" animBg="1"/>
      <p:bldP spid="172" grpId="0"/>
      <p:bldP spid="32" grpId="0"/>
      <p:bldP spid="3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783898" y="1761676"/>
            <a:ext cx="8600620" cy="4176464"/>
          </a:xfrm>
          <a:prstGeom prst="rect">
            <a:avLst/>
          </a:prstGeom>
          <a:solidFill>
            <a:srgbClr val="00B0F0">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前言"/>
          <p:cNvSpPr>
            <a:spLocks noChangeArrowheads="1"/>
          </p:cNvSpPr>
          <p:nvPr/>
        </p:nvSpPr>
        <p:spPr bwMode="auto">
          <a:xfrm>
            <a:off x="3473619" y="774896"/>
            <a:ext cx="5443142" cy="738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12" tIns="60956" rIns="121912" bIns="6095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ct val="0"/>
              </a:spcBef>
              <a:buNone/>
            </a:pPr>
            <a:r>
              <a:rPr lang="zh-CN" altLang="en-US" sz="4000" b="1" dirty="0" smtClean="0">
                <a:solidFill>
                  <a:srgbClr val="00B0F0"/>
                </a:solidFill>
              </a:rPr>
              <a:t>前言</a:t>
            </a:r>
            <a:r>
              <a:rPr lang="zh-CN" altLang="en-US" sz="3600" b="1" dirty="0" smtClean="0">
                <a:solidFill>
                  <a:srgbClr val="00B0F0"/>
                </a:solidFill>
              </a:rPr>
              <a:t> </a:t>
            </a:r>
            <a:r>
              <a:rPr lang="en-US" altLang="zh-CN" sz="3600" b="1" dirty="0" smtClean="0">
                <a:solidFill>
                  <a:srgbClr val="00B0F0"/>
                </a:solidFill>
              </a:rPr>
              <a:t>/</a:t>
            </a:r>
            <a:r>
              <a:rPr lang="zh-CN" altLang="en-US" sz="3600" b="1" dirty="0" smtClean="0">
                <a:solidFill>
                  <a:srgbClr val="00B0F0"/>
                </a:solidFill>
              </a:rPr>
              <a:t>  </a:t>
            </a:r>
            <a:r>
              <a:rPr lang="en-US" altLang="zh-CN" sz="3600" dirty="0" smtClean="0">
                <a:solidFill>
                  <a:srgbClr val="00B0F0"/>
                </a:solidFill>
                <a:latin typeface="Impact MT Std" pitchFamily="34" charset="0"/>
              </a:rPr>
              <a:t>INTRODUCTION</a:t>
            </a:r>
            <a:endParaRPr lang="zh-CN" altLang="en-US" sz="3600" dirty="0">
              <a:solidFill>
                <a:srgbClr val="00B0F0"/>
              </a:solidFill>
              <a:latin typeface="Impact MT Std" pitchFamily="34" charset="0"/>
              <a:sym typeface="Impact" panose="020B0806030902050204" pitchFamily="34" charset="0"/>
            </a:endParaRPr>
          </a:p>
        </p:txBody>
      </p:sp>
      <p:sp>
        <p:nvSpPr>
          <p:cNvPr id="10" name="TextBox 504"/>
          <p:cNvSpPr txBox="1"/>
          <p:nvPr/>
        </p:nvSpPr>
        <p:spPr>
          <a:xfrm>
            <a:off x="2310606" y="1761800"/>
            <a:ext cx="7344817" cy="4307840"/>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algn="just" fontAlgn="auto">
              <a:lnSpc>
                <a:spcPct val="150000"/>
              </a:lnSpc>
              <a:spcAft>
                <a:spcPts val="0"/>
              </a:spcAft>
            </a:pPr>
            <a:r>
              <a:rPr lang="en-US" altLang="zh-CN" sz="3200" b="1" dirty="0" smtClean="0">
                <a:solidFill>
                  <a:schemeClr val="bg1"/>
                </a:solidFill>
                <a:sym typeface="微软雅黑" panose="020B0503020204020204" pitchFamily="34" charset="-122"/>
              </a:rPr>
              <a:t>	</a:t>
            </a:r>
            <a:r>
              <a:rPr lang="zh-CN" altLang="en-US" sz="2800" b="1" dirty="0" smtClean="0">
                <a:solidFill>
                  <a:schemeClr val="bg1"/>
                </a:solidFill>
                <a:sym typeface="微软雅黑" panose="020B0503020204020204" pitchFamily="34" charset="-122"/>
              </a:rPr>
              <a:t>首先</a:t>
            </a:r>
            <a:r>
              <a:rPr lang="zh-CN" altLang="en-US" sz="1800" dirty="0" smtClean="0">
                <a:solidFill>
                  <a:schemeClr val="bg1"/>
                </a:solidFill>
                <a:sym typeface="微软雅黑" panose="020B0503020204020204" pitchFamily="34" charset="-122"/>
              </a:rPr>
              <a:t>在寝</a:t>
            </a:r>
            <a:r>
              <a:rPr lang="zh-CN" altLang="en-US" sz="1800" dirty="0" smtClean="0">
                <a:solidFill>
                  <a:schemeClr val="bg1"/>
                </a:solidFill>
                <a:sym typeface="微软雅黑" panose="020B0503020204020204" pitchFamily="34" charset="-122"/>
              </a:rPr>
              <a:t>室生活中，常常会出现因为一卡通丢失而无法打开寝室门、因为断电忘记关闭灯、谁去关门、谁去关灯、是否应该开窗开空调通风等问题。</a:t>
            </a:r>
            <a:endParaRPr lang="en-US" altLang="zh-CN" sz="3200" b="1" dirty="0" smtClean="0">
              <a:solidFill>
                <a:schemeClr val="bg1"/>
              </a:solidFill>
              <a:sym typeface="微软雅黑" panose="020B0503020204020204" pitchFamily="34" charset="-122"/>
            </a:endParaRPr>
          </a:p>
          <a:p>
            <a:pPr algn="just" fontAlgn="auto">
              <a:lnSpc>
                <a:spcPct val="150000"/>
              </a:lnSpc>
              <a:spcAft>
                <a:spcPts val="1200"/>
              </a:spcAft>
            </a:pPr>
            <a:r>
              <a:rPr lang="en-US" altLang="zh-CN" sz="1800" b="1" dirty="0" smtClean="0">
                <a:solidFill>
                  <a:schemeClr val="bg1"/>
                </a:solidFill>
                <a:sym typeface="微软雅黑" panose="020B0503020204020204" pitchFamily="34" charset="-122"/>
              </a:rPr>
              <a:t>	</a:t>
            </a:r>
            <a:r>
              <a:rPr lang="zh-CN" altLang="en-US" sz="1800" b="1" dirty="0" smtClean="0">
                <a:solidFill>
                  <a:schemeClr val="bg1"/>
                </a:solidFill>
                <a:sym typeface="微软雅黑" panose="020B0503020204020204" pitchFamily="34" charset="-122"/>
              </a:rPr>
              <a:t>本作品</a:t>
            </a:r>
            <a:r>
              <a:rPr lang="zh-CN" altLang="en-US" sz="1800" dirty="0" smtClean="0">
                <a:solidFill>
                  <a:schemeClr val="bg1"/>
                </a:solidFill>
                <a:sym typeface="微软雅黑" panose="020B0503020204020204" pitchFamily="34" charset="-122"/>
              </a:rPr>
              <a:t>是基于四人寝室生活而设计的一间多功能智能小屋，初衷是解决大学寝室间常常出现的一些生活问题。本作品结合了课程中所学习到的各类技能，运用树莓派、</a:t>
            </a:r>
            <a:r>
              <a:rPr lang="en-US" altLang="zh-CN" sz="1800" dirty="0" smtClean="0">
                <a:solidFill>
                  <a:schemeClr val="bg1"/>
                </a:solidFill>
                <a:sym typeface="微软雅黑" panose="020B0503020204020204" pitchFamily="34" charset="-122"/>
              </a:rPr>
              <a:t>mcookie</a:t>
            </a:r>
            <a:r>
              <a:rPr lang="zh-CN" altLang="en-US" sz="1800" dirty="0" smtClean="0">
                <a:solidFill>
                  <a:schemeClr val="bg1"/>
                </a:solidFill>
                <a:sym typeface="微软雅黑" panose="020B0503020204020204" pitchFamily="34" charset="-122"/>
              </a:rPr>
              <a:t>、</a:t>
            </a:r>
            <a:r>
              <a:rPr lang="en-US" altLang="zh-CN" sz="1800" dirty="0" smtClean="0">
                <a:solidFill>
                  <a:schemeClr val="bg1"/>
                </a:solidFill>
                <a:sym typeface="微软雅黑" panose="020B0503020204020204" pitchFamily="34" charset="-122"/>
              </a:rPr>
              <a:t>home assistant</a:t>
            </a:r>
            <a:r>
              <a:rPr lang="zh-CN" altLang="en-US" sz="1800" dirty="0" smtClean="0">
                <a:solidFill>
                  <a:schemeClr val="bg1"/>
                </a:solidFill>
                <a:sym typeface="微软雅黑" panose="020B0503020204020204" pitchFamily="34" charset="-122"/>
              </a:rPr>
              <a:t>、</a:t>
            </a:r>
            <a:r>
              <a:rPr lang="en-US" altLang="zh-CN" sz="1800" dirty="0" smtClean="0">
                <a:solidFill>
                  <a:schemeClr val="bg1"/>
                </a:solidFill>
                <a:sym typeface="微软雅黑" panose="020B0503020204020204" pitchFamily="34" charset="-122"/>
              </a:rPr>
              <a:t>3D</a:t>
            </a:r>
            <a:r>
              <a:rPr lang="zh-CN" altLang="en-US" sz="1800" dirty="0" smtClean="0">
                <a:solidFill>
                  <a:schemeClr val="bg1"/>
                </a:solidFill>
                <a:sym typeface="微软雅黑" panose="020B0503020204020204" pitchFamily="34" charset="-122"/>
              </a:rPr>
              <a:t>打印、激光雕刻等工具，完成了这间集美观性和多功能性为一体的智能小屋，达到了舒适和谐、智能生活的目的。</a:t>
            </a:r>
            <a:endParaRPr lang="zh-CN" altLang="en-US" sz="1800" dirty="0" smtClean="0">
              <a:solidFill>
                <a:schemeClr val="bg1"/>
              </a:solidFill>
              <a:sym typeface="微软雅黑" panose="020B0503020204020204" pitchFamily="34" charset="-122"/>
            </a:endParaRPr>
          </a:p>
          <a:p>
            <a:pPr algn="just">
              <a:lnSpc>
                <a:spcPct val="150000"/>
              </a:lnSpc>
              <a:spcAft>
                <a:spcPts val="1200"/>
              </a:spcAft>
            </a:pPr>
            <a:r>
              <a:rPr lang="en-US" altLang="zh-CN" sz="1800" dirty="0" smtClean="0">
                <a:solidFill>
                  <a:schemeClr val="bg1"/>
                </a:solidFill>
                <a:sym typeface="微软雅黑" panose="020B0503020204020204" pitchFamily="34" charset="-122"/>
              </a:rPr>
              <a:t>	</a:t>
            </a:r>
            <a:endParaRPr lang="en-US" altLang="zh-CN" dirty="0">
              <a:solidFill>
                <a:schemeClr val="bg1"/>
              </a:solidFill>
              <a:sym typeface="微软雅黑" panose="020B0503020204020204" pitchFamily="34" charset="-122"/>
            </a:endParaRPr>
          </a:p>
        </p:txBody>
      </p:sp>
      <p:grpSp>
        <p:nvGrpSpPr>
          <p:cNvPr id="13" name="组合 12"/>
          <p:cNvGrpSpPr/>
          <p:nvPr/>
        </p:nvGrpSpPr>
        <p:grpSpPr>
          <a:xfrm flipH="1" flipV="1">
            <a:off x="-1450727" y="-2537420"/>
            <a:ext cx="6338876" cy="4424464"/>
            <a:chOff x="7174614" y="4856946"/>
            <a:chExt cx="6338876" cy="4424464"/>
          </a:xfrm>
        </p:grpSpPr>
        <p:sp>
          <p:nvSpPr>
            <p:cNvPr id="14"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5"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6"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7"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grpSp>
        <p:nvGrpSpPr>
          <p:cNvPr id="5" name="组合 4"/>
          <p:cNvGrpSpPr/>
          <p:nvPr/>
        </p:nvGrpSpPr>
        <p:grpSpPr>
          <a:xfrm>
            <a:off x="7313155" y="4975819"/>
            <a:ext cx="6338876" cy="4424464"/>
            <a:chOff x="7174614" y="4856946"/>
            <a:chExt cx="6338876" cy="4424464"/>
          </a:xfrm>
        </p:grpSpPr>
        <p:sp>
          <p:nvSpPr>
            <p:cNvPr id="6" name="任意多边形 83"/>
            <p:cNvSpPr/>
            <p:nvPr/>
          </p:nvSpPr>
          <p:spPr bwMode="auto">
            <a:xfrm rot="16377237">
              <a:off x="10311463" y="4860180"/>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7" name="任意多边形 83"/>
            <p:cNvSpPr/>
            <p:nvPr/>
          </p:nvSpPr>
          <p:spPr bwMode="auto">
            <a:xfrm rot="16377237">
              <a:off x="7951590" y="5175010"/>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1" name="任意多边形 83"/>
            <p:cNvSpPr/>
            <p:nvPr/>
          </p:nvSpPr>
          <p:spPr bwMode="auto">
            <a:xfrm rot="16377237">
              <a:off x="7171380" y="6079382"/>
              <a:ext cx="3205262" cy="3198793"/>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2" name="任意多边形 83"/>
            <p:cNvSpPr/>
            <p:nvPr/>
          </p:nvSpPr>
          <p:spPr bwMode="auto">
            <a:xfrm rot="17801937">
              <a:off x="9257697" y="4895516"/>
              <a:ext cx="3704812" cy="3697335"/>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750" fill="hold"/>
                                        <p:tgtEl>
                                          <p:spTgt spid="13"/>
                                        </p:tgtEl>
                                        <p:attrNameLst>
                                          <p:attrName>ppt_w</p:attrName>
                                        </p:attrNameLst>
                                      </p:cBhvr>
                                      <p:tavLst>
                                        <p:tav tm="0">
                                          <p:val>
                                            <p:fltVal val="0"/>
                                          </p:val>
                                        </p:tav>
                                        <p:tav tm="100000">
                                          <p:val>
                                            <p:strVal val="#ppt_w"/>
                                          </p:val>
                                        </p:tav>
                                      </p:tavLst>
                                    </p:anim>
                                    <p:anim calcmode="lin" valueType="num">
                                      <p:cBhvr>
                                        <p:cTn id="8" dur="750" fill="hold"/>
                                        <p:tgtEl>
                                          <p:spTgt spid="13"/>
                                        </p:tgtEl>
                                        <p:attrNameLst>
                                          <p:attrName>ppt_h</p:attrName>
                                        </p:attrNameLst>
                                      </p:cBhvr>
                                      <p:tavLst>
                                        <p:tav tm="0">
                                          <p:val>
                                            <p:fltVal val="0"/>
                                          </p:val>
                                        </p:tav>
                                        <p:tav tm="100000">
                                          <p:val>
                                            <p:strVal val="#ppt_h"/>
                                          </p:val>
                                        </p:tav>
                                      </p:tavLst>
                                    </p:anim>
                                    <p:animEffect transition="in" filter="fade">
                                      <p:cBhvr>
                                        <p:cTn id="9" dur="750"/>
                                        <p:tgtEl>
                                          <p:spTgt spid="13"/>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750" fill="hold"/>
                                        <p:tgtEl>
                                          <p:spTgt spid="5"/>
                                        </p:tgtEl>
                                        <p:attrNameLst>
                                          <p:attrName>ppt_w</p:attrName>
                                        </p:attrNameLst>
                                      </p:cBhvr>
                                      <p:tavLst>
                                        <p:tav tm="0">
                                          <p:val>
                                            <p:fltVal val="0"/>
                                          </p:val>
                                        </p:tav>
                                        <p:tav tm="100000">
                                          <p:val>
                                            <p:strVal val="#ppt_w"/>
                                          </p:val>
                                        </p:tav>
                                      </p:tavLst>
                                    </p:anim>
                                    <p:anim calcmode="lin" valueType="num">
                                      <p:cBhvr>
                                        <p:cTn id="13" dur="750" fill="hold"/>
                                        <p:tgtEl>
                                          <p:spTgt spid="5"/>
                                        </p:tgtEl>
                                        <p:attrNameLst>
                                          <p:attrName>ppt_h</p:attrName>
                                        </p:attrNameLst>
                                      </p:cBhvr>
                                      <p:tavLst>
                                        <p:tav tm="0">
                                          <p:val>
                                            <p:fltVal val="0"/>
                                          </p:val>
                                        </p:tav>
                                        <p:tav tm="100000">
                                          <p:val>
                                            <p:strVal val="#ppt_h"/>
                                          </p:val>
                                        </p:tav>
                                      </p:tavLst>
                                    </p:anim>
                                    <p:animEffect transition="in" filter="fade">
                                      <p:cBhvr>
                                        <p:cTn id="14" dur="750"/>
                                        <p:tgtEl>
                                          <p:spTgt spid="5"/>
                                        </p:tgtEl>
                                      </p:cBhvr>
                                    </p:animEffect>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22" presetClass="entr" presetSubtype="8" fill="hold" grpId="0" nodeType="withEffect">
                                  <p:stCondLst>
                                    <p:cond delay="25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par>
                                <p:cTn id="23" presetID="10" presetClass="entr" presetSubtype="0" fill="hold" grpId="0" nodeType="withEffect">
                                  <p:stCondLst>
                                    <p:cond delay="1000"/>
                                  </p:stCondLst>
                                  <p:iterate type="lt">
                                    <p:tmPct val="10000"/>
                                  </p:iterate>
                                  <p:childTnLst>
                                    <p:set>
                                      <p:cBhvr>
                                        <p:cTn id="24" dur="1" fill="hold">
                                          <p:stCondLst>
                                            <p:cond delay="0"/>
                                          </p:stCondLst>
                                        </p:cTn>
                                        <p:tgtEl>
                                          <p:spTgt spid="10"/>
                                        </p:tgtEl>
                                        <p:attrNameLst>
                                          <p:attrName>style.visibility</p:attrName>
                                        </p:attrNameLst>
                                      </p:cBhvr>
                                      <p:to>
                                        <p:strVal val="visible"/>
                                      </p:to>
                                    </p:set>
                                    <p:animEffect transition="in" filter="fade">
                                      <p:cBhvr>
                                        <p:cTn id="25" dur="1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7633814" y="1373564"/>
            <a:ext cx="3153616" cy="45910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小屋功能</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概述</a:t>
            </a:r>
            <a:endParaRPr lang="zh-CN" altLang="en-US" dirty="0">
              <a:solidFill>
                <a:schemeClr val="tx1">
                  <a:lumMod val="50000"/>
                  <a:lumOff val="50000"/>
                </a:schemeClr>
              </a:solidFill>
              <a:latin typeface="Impact" panose="020B0806030902050204" pitchFamily="34" charset="0"/>
              <a:ea typeface="宋体" panose="02010600030101010101" pitchFamily="2" charset="-122"/>
              <a:cs typeface="Arial" panose="020B0604020202020204" pitchFamily="34" charset="0"/>
            </a:endParaRPr>
          </a:p>
        </p:txBody>
      </p:sp>
      <p:sp>
        <p:nvSpPr>
          <p:cNvPr id="29" name="矩形 28"/>
          <p:cNvSpPr/>
          <p:nvPr/>
        </p:nvSpPr>
        <p:spPr>
          <a:xfrm>
            <a:off x="7680169" y="2569584"/>
            <a:ext cx="3971220" cy="459105"/>
          </a:xfrm>
          <a:prstGeom prst="rect">
            <a:avLst/>
          </a:prstGeom>
        </p:spPr>
        <p:txBody>
          <a:bodyPr wrap="square" lIns="0" tIns="45715" rIns="91431" bIns="45715">
            <a:spAutoFit/>
          </a:bodyPr>
          <a:lstStyle/>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成员分工</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情况</a:t>
            </a:r>
            <a:endParaRPr lang="zh-CN" altLang="en-US" dirty="0">
              <a:solidFill>
                <a:schemeClr val="tx1">
                  <a:lumMod val="50000"/>
                  <a:lumOff val="50000"/>
                </a:schemeClr>
              </a:solidFill>
              <a:latin typeface="Impact" panose="020B0806030902050204" pitchFamily="34" charset="0"/>
              <a:ea typeface="宋体" panose="02010600030101010101" pitchFamily="2" charset="-122"/>
              <a:cs typeface="Arial" panose="020B0604020202020204" pitchFamily="34" charset="0"/>
            </a:endParaRPr>
          </a:p>
        </p:txBody>
      </p:sp>
      <p:sp>
        <p:nvSpPr>
          <p:cNvPr id="30" name="矩形 29"/>
          <p:cNvSpPr/>
          <p:nvPr/>
        </p:nvSpPr>
        <p:spPr>
          <a:xfrm>
            <a:off x="7680169" y="3767509"/>
            <a:ext cx="3971220" cy="459105"/>
          </a:xfrm>
          <a:prstGeom prst="rect">
            <a:avLst/>
          </a:prstGeom>
        </p:spPr>
        <p:txBody>
          <a:bodyPr wrap="square" lIns="0" tIns="45715" rIns="91431" bIns="45715">
            <a:spAutoFit/>
          </a:bodyPr>
          <a:lstStyle/>
          <a:p>
            <a:r>
              <a:rPr lang="zh-CN" altLang="en-US" sz="2400" b="1" dirty="0" smtClean="0">
                <a:solidFill>
                  <a:schemeClr val="tx1">
                    <a:lumMod val="50000"/>
                    <a:lumOff val="50000"/>
                  </a:schemeClr>
                </a:solidFill>
                <a:latin typeface="微软雅黑" panose="020B0503020204020204" pitchFamily="34" charset="-122"/>
                <a:ea typeface="微软雅黑" panose="020B0503020204020204" pitchFamily="34" charset="-122"/>
              </a:rPr>
              <a:t>作品详情</a:t>
            </a:r>
            <a:endParaRPr lang="zh-CN" altLang="en-US" dirty="0">
              <a:solidFill>
                <a:schemeClr val="tx1">
                  <a:lumMod val="50000"/>
                  <a:lumOff val="50000"/>
                </a:schemeClr>
              </a:solidFill>
              <a:latin typeface="Impact" panose="020B0806030902050204" pitchFamily="34" charset="0"/>
              <a:ea typeface="宋体" panose="02010600030101010101" pitchFamily="2" charset="-122"/>
              <a:cs typeface="Arial" panose="020B0604020202020204" pitchFamily="34" charset="0"/>
            </a:endParaRPr>
          </a:p>
        </p:txBody>
      </p:sp>
      <p:sp>
        <p:nvSpPr>
          <p:cNvPr id="31" name="矩形 30"/>
          <p:cNvSpPr/>
          <p:nvPr/>
        </p:nvSpPr>
        <p:spPr>
          <a:xfrm>
            <a:off x="7680169" y="4972418"/>
            <a:ext cx="3971220" cy="459105"/>
          </a:xfrm>
          <a:prstGeom prst="rect">
            <a:avLst/>
          </a:prstGeom>
        </p:spPr>
        <p:txBody>
          <a:bodyPr wrap="square" lIns="0" tIns="45715" rIns="91431" bIns="45715">
            <a:spAutoFit/>
          </a:bodyPr>
          <a:lstStyle/>
          <a:p>
            <a:r>
              <a:rPr lang="zh-CN" altLang="en-US" sz="2400" b="1" dirty="0" smtClean="0">
                <a:solidFill>
                  <a:schemeClr val="tx1">
                    <a:lumMod val="50000"/>
                    <a:lumOff val="50000"/>
                  </a:schemeClr>
                </a:solidFill>
                <a:latin typeface="微软雅黑" panose="020B0503020204020204" pitchFamily="34" charset="-122"/>
                <a:ea typeface="微软雅黑" panose="020B0503020204020204" pitchFamily="34" charset="-122"/>
              </a:rPr>
              <a:t>作品总结</a:t>
            </a:r>
            <a:endParaRPr lang="zh-CN" altLang="en-US" dirty="0">
              <a:solidFill>
                <a:schemeClr val="tx1">
                  <a:lumMod val="50000"/>
                  <a:lumOff val="50000"/>
                </a:schemeClr>
              </a:solidFill>
              <a:latin typeface="Impact" panose="020B0806030902050204" pitchFamily="34" charset="0"/>
              <a:ea typeface="宋体" panose="02010600030101010101" pitchFamily="2" charset="-122"/>
              <a:cs typeface="Arial" panose="020B0604020202020204" pitchFamily="34" charset="0"/>
            </a:endParaRPr>
          </a:p>
        </p:txBody>
      </p:sp>
      <p:sp>
        <p:nvSpPr>
          <p:cNvPr id="32" name="任意多边形 83"/>
          <p:cNvSpPr/>
          <p:nvPr/>
        </p:nvSpPr>
        <p:spPr bwMode="auto">
          <a:xfrm rot="16377237">
            <a:off x="3256287" y="1708226"/>
            <a:ext cx="1379696" cy="13769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3" name="任意多边形 83"/>
          <p:cNvSpPr/>
          <p:nvPr/>
        </p:nvSpPr>
        <p:spPr bwMode="auto">
          <a:xfrm rot="16377237">
            <a:off x="4199361" y="3382663"/>
            <a:ext cx="1376062" cy="137329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4" name="任意多边形 83"/>
          <p:cNvSpPr/>
          <p:nvPr/>
        </p:nvSpPr>
        <p:spPr bwMode="auto">
          <a:xfrm rot="16377237">
            <a:off x="1957428" y="2287855"/>
            <a:ext cx="1594730" cy="1591512"/>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5" name="任意多边形 83"/>
          <p:cNvSpPr/>
          <p:nvPr/>
        </p:nvSpPr>
        <p:spPr bwMode="auto">
          <a:xfrm rot="16377237">
            <a:off x="2961758" y="2269000"/>
            <a:ext cx="2240354" cy="223583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6" name="任意多边形 83"/>
          <p:cNvSpPr/>
          <p:nvPr/>
        </p:nvSpPr>
        <p:spPr bwMode="auto">
          <a:xfrm rot="5222763" flipH="1">
            <a:off x="4999710" y="1901114"/>
            <a:ext cx="331780" cy="331112"/>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7" name="任意多边形 83"/>
          <p:cNvSpPr/>
          <p:nvPr/>
        </p:nvSpPr>
        <p:spPr bwMode="auto">
          <a:xfrm rot="16377237">
            <a:off x="5246588" y="2332290"/>
            <a:ext cx="392102" cy="3913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8" name="任意多边形 83"/>
          <p:cNvSpPr/>
          <p:nvPr/>
        </p:nvSpPr>
        <p:spPr bwMode="auto">
          <a:xfrm rot="16377237">
            <a:off x="2573405" y="3604113"/>
            <a:ext cx="1376062" cy="137329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9" name="任意多边形 83"/>
          <p:cNvSpPr/>
          <p:nvPr/>
        </p:nvSpPr>
        <p:spPr bwMode="auto">
          <a:xfrm rot="5222763" flipH="1">
            <a:off x="2577518" y="5091672"/>
            <a:ext cx="331780" cy="331112"/>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40" name="任意多边形 83"/>
          <p:cNvSpPr/>
          <p:nvPr/>
        </p:nvSpPr>
        <p:spPr bwMode="auto">
          <a:xfrm rot="16377237">
            <a:off x="2028912" y="4611730"/>
            <a:ext cx="392102" cy="3913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41" name="TextBox 40"/>
          <p:cNvSpPr txBox="1"/>
          <p:nvPr/>
        </p:nvSpPr>
        <p:spPr>
          <a:xfrm>
            <a:off x="2985778" y="2837520"/>
            <a:ext cx="2196988" cy="1015663"/>
          </a:xfrm>
          <a:prstGeom prst="rect">
            <a:avLst/>
          </a:prstGeom>
          <a:noFill/>
        </p:spPr>
        <p:txBody>
          <a:bodyPr wrap="square" rtlCol="0">
            <a:spAutoFit/>
          </a:bodyPr>
          <a:lstStyle/>
          <a:p>
            <a:pPr algn="ctr"/>
            <a:r>
              <a:rPr lang="zh-CN" altLang="en-US" sz="6000" b="1" spc="-300" dirty="0" smtClean="0">
                <a:solidFill>
                  <a:schemeClr val="bg1"/>
                </a:solidFill>
                <a:latin typeface="微软雅黑" panose="020B0503020204020204" pitchFamily="34" charset="-122"/>
                <a:ea typeface="微软雅黑" panose="020B0503020204020204" pitchFamily="34" charset="-122"/>
              </a:rPr>
              <a:t>目录</a:t>
            </a:r>
            <a:endParaRPr lang="zh-CN" altLang="en-US" sz="6000" b="1" spc="-300" dirty="0">
              <a:solidFill>
                <a:schemeClr val="bg1"/>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6432565" y="1225382"/>
            <a:ext cx="1201290" cy="755738"/>
            <a:chOff x="6432565" y="1211527"/>
            <a:chExt cx="1201290" cy="755738"/>
          </a:xfrm>
        </p:grpSpPr>
        <p:sp>
          <p:nvSpPr>
            <p:cNvPr id="42"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48" name="TextBox 47"/>
            <p:cNvSpPr txBox="1"/>
            <p:nvPr/>
          </p:nvSpPr>
          <p:spPr>
            <a:xfrm>
              <a:off x="6432565" y="1239805"/>
              <a:ext cx="1201290" cy="646331"/>
            </a:xfrm>
            <a:prstGeom prst="rect">
              <a:avLst/>
            </a:prstGeom>
            <a:noFill/>
          </p:spPr>
          <p:txBody>
            <a:bodyPr wrap="square" rtlCol="0">
              <a:spAutoFit/>
            </a:bodyPr>
            <a:lstStyle/>
            <a:p>
              <a:pPr algn="ctr"/>
              <a:r>
                <a:rPr lang="en-US" altLang="zh-CN" sz="3600" b="1" spc="-300" dirty="0" smtClean="0">
                  <a:solidFill>
                    <a:schemeClr val="bg1"/>
                  </a:solidFill>
                  <a:latin typeface="微软雅黑" panose="020B0503020204020204" pitchFamily="34" charset="-122"/>
                  <a:ea typeface="微软雅黑" panose="020B0503020204020204" pitchFamily="34" charset="-122"/>
                </a:rPr>
                <a:t>A</a:t>
              </a:r>
              <a:endParaRPr lang="zh-CN" altLang="en-US" sz="3600" b="1" spc="-300" dirty="0">
                <a:solidFill>
                  <a:schemeClr val="bg1"/>
                </a:solidFill>
                <a:latin typeface="微软雅黑" panose="020B0503020204020204" pitchFamily="34" charset="-122"/>
                <a:ea typeface="微软雅黑" panose="020B0503020204020204" pitchFamily="34" charset="-122"/>
              </a:endParaRPr>
            </a:p>
          </p:txBody>
        </p:sp>
      </p:grpSp>
      <p:grpSp>
        <p:nvGrpSpPr>
          <p:cNvPr id="50" name="组合 49"/>
          <p:cNvGrpSpPr/>
          <p:nvPr/>
        </p:nvGrpSpPr>
        <p:grpSpPr>
          <a:xfrm>
            <a:off x="6432565" y="2421929"/>
            <a:ext cx="1201290" cy="755738"/>
            <a:chOff x="6432565" y="1211527"/>
            <a:chExt cx="1201290" cy="755738"/>
          </a:xfrm>
        </p:grpSpPr>
        <p:sp>
          <p:nvSpPr>
            <p:cNvPr id="51"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54" name="TextBox 53"/>
            <p:cNvSpPr txBox="1"/>
            <p:nvPr/>
          </p:nvSpPr>
          <p:spPr>
            <a:xfrm>
              <a:off x="6432565" y="1239805"/>
              <a:ext cx="1201290" cy="646331"/>
            </a:xfrm>
            <a:prstGeom prst="rect">
              <a:avLst/>
            </a:prstGeom>
            <a:noFill/>
          </p:spPr>
          <p:txBody>
            <a:bodyPr wrap="square" rtlCol="0">
              <a:spAutoFit/>
            </a:bodyPr>
            <a:lstStyle/>
            <a:p>
              <a:pPr algn="ctr"/>
              <a:r>
                <a:rPr lang="en-US" altLang="zh-CN" sz="3600" b="1" spc="-300" dirty="0" smtClean="0">
                  <a:solidFill>
                    <a:schemeClr val="bg1"/>
                  </a:solidFill>
                  <a:latin typeface="微软雅黑" panose="020B0503020204020204" pitchFamily="34" charset="-122"/>
                  <a:ea typeface="微软雅黑" panose="020B0503020204020204" pitchFamily="34" charset="-122"/>
                </a:rPr>
                <a:t>B</a:t>
              </a:r>
              <a:endParaRPr lang="zh-CN" altLang="en-US" sz="3600" b="1" spc="-300" dirty="0">
                <a:solidFill>
                  <a:schemeClr val="bg1"/>
                </a:solidFill>
                <a:latin typeface="微软雅黑" panose="020B0503020204020204" pitchFamily="34" charset="-122"/>
                <a:ea typeface="微软雅黑" panose="020B0503020204020204" pitchFamily="34" charset="-122"/>
              </a:endParaRPr>
            </a:p>
          </p:txBody>
        </p:sp>
      </p:grpSp>
      <p:grpSp>
        <p:nvGrpSpPr>
          <p:cNvPr id="55" name="组合 54"/>
          <p:cNvGrpSpPr/>
          <p:nvPr/>
        </p:nvGrpSpPr>
        <p:grpSpPr>
          <a:xfrm>
            <a:off x="6432565" y="3618476"/>
            <a:ext cx="1201290" cy="755738"/>
            <a:chOff x="6432565" y="1211527"/>
            <a:chExt cx="1201290" cy="755738"/>
          </a:xfrm>
        </p:grpSpPr>
        <p:sp>
          <p:nvSpPr>
            <p:cNvPr id="56"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57" name="TextBox 56"/>
            <p:cNvSpPr txBox="1"/>
            <p:nvPr/>
          </p:nvSpPr>
          <p:spPr>
            <a:xfrm>
              <a:off x="6432565" y="1239805"/>
              <a:ext cx="1201290" cy="646331"/>
            </a:xfrm>
            <a:prstGeom prst="rect">
              <a:avLst/>
            </a:prstGeom>
            <a:noFill/>
          </p:spPr>
          <p:txBody>
            <a:bodyPr wrap="square" rtlCol="0">
              <a:spAutoFit/>
            </a:bodyPr>
            <a:lstStyle/>
            <a:p>
              <a:pPr algn="ctr"/>
              <a:r>
                <a:rPr lang="en-US" altLang="zh-CN" sz="3600" b="1" spc="-300" dirty="0" smtClean="0">
                  <a:solidFill>
                    <a:schemeClr val="bg1"/>
                  </a:solidFill>
                  <a:latin typeface="微软雅黑" panose="020B0503020204020204" pitchFamily="34" charset="-122"/>
                  <a:ea typeface="微软雅黑" panose="020B0503020204020204" pitchFamily="34" charset="-122"/>
                </a:rPr>
                <a:t>C</a:t>
              </a:r>
              <a:endParaRPr lang="zh-CN" altLang="en-US" sz="3600" b="1" spc="-300" dirty="0">
                <a:solidFill>
                  <a:schemeClr val="bg1"/>
                </a:solidFill>
                <a:latin typeface="微软雅黑" panose="020B0503020204020204" pitchFamily="34" charset="-122"/>
                <a:ea typeface="微软雅黑" panose="020B0503020204020204" pitchFamily="34" charset="-122"/>
              </a:endParaRPr>
            </a:p>
          </p:txBody>
        </p:sp>
      </p:grpSp>
      <p:grpSp>
        <p:nvGrpSpPr>
          <p:cNvPr id="58" name="组合 57"/>
          <p:cNvGrpSpPr/>
          <p:nvPr/>
        </p:nvGrpSpPr>
        <p:grpSpPr>
          <a:xfrm>
            <a:off x="6432565" y="4815022"/>
            <a:ext cx="1201290" cy="755738"/>
            <a:chOff x="6432565" y="1211527"/>
            <a:chExt cx="1201290" cy="755738"/>
          </a:xfrm>
        </p:grpSpPr>
        <p:sp>
          <p:nvSpPr>
            <p:cNvPr id="64"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65" name="TextBox 64"/>
            <p:cNvSpPr txBox="1"/>
            <p:nvPr/>
          </p:nvSpPr>
          <p:spPr>
            <a:xfrm>
              <a:off x="6432565" y="1239805"/>
              <a:ext cx="1201290" cy="646331"/>
            </a:xfrm>
            <a:prstGeom prst="rect">
              <a:avLst/>
            </a:prstGeom>
            <a:noFill/>
          </p:spPr>
          <p:txBody>
            <a:bodyPr wrap="square" rtlCol="0">
              <a:spAutoFit/>
            </a:bodyPr>
            <a:lstStyle/>
            <a:p>
              <a:pPr algn="ctr"/>
              <a:r>
                <a:rPr lang="en-US" altLang="zh-CN" sz="3600" b="1" spc="-300" dirty="0" smtClean="0">
                  <a:solidFill>
                    <a:schemeClr val="bg1"/>
                  </a:solidFill>
                  <a:latin typeface="微软雅黑" panose="020B0503020204020204" pitchFamily="34" charset="-122"/>
                  <a:ea typeface="微软雅黑" panose="020B0503020204020204" pitchFamily="34" charset="-122"/>
                </a:rPr>
                <a:t>D</a:t>
              </a:r>
              <a:endParaRPr lang="zh-CN" altLang="en-US" sz="3600" b="1" spc="-3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fltVal val="0"/>
                                              </p:val>
                                            </p:tav>
                                            <p:tav tm="100000">
                                              <p:val>
                                                <p:strVal val="#ppt_w"/>
                                              </p:val>
                                            </p:tav>
                                          </p:tavLst>
                                        </p:anim>
                                        <p:anim calcmode="lin" valueType="num">
                                          <p:cBhvr>
                                            <p:cTn id="8" dur="1000" fill="hold"/>
                                            <p:tgtEl>
                                              <p:spTgt spid="32"/>
                                            </p:tgtEl>
                                            <p:attrNameLst>
                                              <p:attrName>ppt_h</p:attrName>
                                            </p:attrNameLst>
                                          </p:cBhvr>
                                          <p:tavLst>
                                            <p:tav tm="0">
                                              <p:val>
                                                <p:fltVal val="0"/>
                                              </p:val>
                                            </p:tav>
                                            <p:tav tm="100000">
                                              <p:val>
                                                <p:strVal val="#ppt_h"/>
                                              </p:val>
                                            </p:tav>
                                          </p:tavLst>
                                        </p:anim>
                                        <p:animEffect transition="in" filter="fade">
                                          <p:cBhvr>
                                            <p:cTn id="9" dur="1000"/>
                                            <p:tgtEl>
                                              <p:spTgt spid="32"/>
                                            </p:tgtEl>
                                          </p:cBhvr>
                                        </p:animEffect>
                                      </p:childTnLst>
                                    </p:cTn>
                                  </p:par>
                                  <p:par>
                                    <p:cTn id="10" presetID="53" presetClass="entr" presetSubtype="16" fill="hold" grpId="0" nodeType="withEffect">
                                      <p:stCondLst>
                                        <p:cond delay="300"/>
                                      </p:stCondLst>
                                      <p:childTnLst>
                                        <p:set>
                                          <p:cBhvr>
                                            <p:cTn id="11" dur="1" fill="hold">
                                              <p:stCondLst>
                                                <p:cond delay="0"/>
                                              </p:stCondLst>
                                            </p:cTn>
                                            <p:tgtEl>
                                              <p:spTgt spid="33"/>
                                            </p:tgtEl>
                                            <p:attrNameLst>
                                              <p:attrName>style.visibility</p:attrName>
                                            </p:attrNameLst>
                                          </p:cBhvr>
                                          <p:to>
                                            <p:strVal val="visible"/>
                                          </p:to>
                                        </p:set>
                                        <p:anim calcmode="lin" valueType="num">
                                          <p:cBhvr>
                                            <p:cTn id="12" dur="1000" fill="hold"/>
                                            <p:tgtEl>
                                              <p:spTgt spid="33"/>
                                            </p:tgtEl>
                                            <p:attrNameLst>
                                              <p:attrName>ppt_w</p:attrName>
                                            </p:attrNameLst>
                                          </p:cBhvr>
                                          <p:tavLst>
                                            <p:tav tm="0">
                                              <p:val>
                                                <p:fltVal val="0"/>
                                              </p:val>
                                            </p:tav>
                                            <p:tav tm="100000">
                                              <p:val>
                                                <p:strVal val="#ppt_w"/>
                                              </p:val>
                                            </p:tav>
                                          </p:tavLst>
                                        </p:anim>
                                        <p:anim calcmode="lin" valueType="num">
                                          <p:cBhvr>
                                            <p:cTn id="13" dur="1000" fill="hold"/>
                                            <p:tgtEl>
                                              <p:spTgt spid="33"/>
                                            </p:tgtEl>
                                            <p:attrNameLst>
                                              <p:attrName>ppt_h</p:attrName>
                                            </p:attrNameLst>
                                          </p:cBhvr>
                                          <p:tavLst>
                                            <p:tav tm="0">
                                              <p:val>
                                                <p:fltVal val="0"/>
                                              </p:val>
                                            </p:tav>
                                            <p:tav tm="100000">
                                              <p:val>
                                                <p:strVal val="#ppt_h"/>
                                              </p:val>
                                            </p:tav>
                                          </p:tavLst>
                                        </p:anim>
                                        <p:animEffect transition="in" filter="fade">
                                          <p:cBhvr>
                                            <p:cTn id="14" dur="1000"/>
                                            <p:tgtEl>
                                              <p:spTgt spid="33"/>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34"/>
                                            </p:tgtEl>
                                            <p:attrNameLst>
                                              <p:attrName>style.visibility</p:attrName>
                                            </p:attrNameLst>
                                          </p:cBhvr>
                                          <p:to>
                                            <p:strVal val="visible"/>
                                          </p:to>
                                        </p:set>
                                        <p:anim calcmode="lin" valueType="num">
                                          <p:cBhvr>
                                            <p:cTn id="17" dur="1000" fill="hold"/>
                                            <p:tgtEl>
                                              <p:spTgt spid="34"/>
                                            </p:tgtEl>
                                            <p:attrNameLst>
                                              <p:attrName>ppt_w</p:attrName>
                                            </p:attrNameLst>
                                          </p:cBhvr>
                                          <p:tavLst>
                                            <p:tav tm="0">
                                              <p:val>
                                                <p:fltVal val="0"/>
                                              </p:val>
                                            </p:tav>
                                            <p:tav tm="100000">
                                              <p:val>
                                                <p:strVal val="#ppt_w"/>
                                              </p:val>
                                            </p:tav>
                                          </p:tavLst>
                                        </p:anim>
                                        <p:anim calcmode="lin" valueType="num">
                                          <p:cBhvr>
                                            <p:cTn id="18" dur="1000" fill="hold"/>
                                            <p:tgtEl>
                                              <p:spTgt spid="34"/>
                                            </p:tgtEl>
                                            <p:attrNameLst>
                                              <p:attrName>ppt_h</p:attrName>
                                            </p:attrNameLst>
                                          </p:cBhvr>
                                          <p:tavLst>
                                            <p:tav tm="0">
                                              <p:val>
                                                <p:fltVal val="0"/>
                                              </p:val>
                                            </p:tav>
                                            <p:tav tm="100000">
                                              <p:val>
                                                <p:strVal val="#ppt_h"/>
                                              </p:val>
                                            </p:tav>
                                          </p:tavLst>
                                        </p:anim>
                                        <p:animEffect transition="in" filter="fade">
                                          <p:cBhvr>
                                            <p:cTn id="19" dur="1000"/>
                                            <p:tgtEl>
                                              <p:spTgt spid="34"/>
                                            </p:tgtEl>
                                          </p:cBhvr>
                                        </p:animEffect>
                                      </p:childTnLst>
                                    </p:cTn>
                                  </p:par>
                                  <p:par>
                                    <p:cTn id="20" presetID="53" presetClass="entr" presetSubtype="16" fill="hold" grpId="0" nodeType="withEffect">
                                      <p:stCondLst>
                                        <p:cond delay="100"/>
                                      </p:stCondLst>
                                      <p:childTnLst>
                                        <p:set>
                                          <p:cBhvr>
                                            <p:cTn id="21" dur="1" fill="hold">
                                              <p:stCondLst>
                                                <p:cond delay="0"/>
                                              </p:stCondLst>
                                            </p:cTn>
                                            <p:tgtEl>
                                              <p:spTgt spid="35"/>
                                            </p:tgtEl>
                                            <p:attrNameLst>
                                              <p:attrName>style.visibility</p:attrName>
                                            </p:attrNameLst>
                                          </p:cBhvr>
                                          <p:to>
                                            <p:strVal val="visible"/>
                                          </p:to>
                                        </p:set>
                                        <p:anim calcmode="lin" valueType="num">
                                          <p:cBhvr>
                                            <p:cTn id="22" dur="1000" fill="hold"/>
                                            <p:tgtEl>
                                              <p:spTgt spid="35"/>
                                            </p:tgtEl>
                                            <p:attrNameLst>
                                              <p:attrName>ppt_w</p:attrName>
                                            </p:attrNameLst>
                                          </p:cBhvr>
                                          <p:tavLst>
                                            <p:tav tm="0">
                                              <p:val>
                                                <p:fltVal val="0"/>
                                              </p:val>
                                            </p:tav>
                                            <p:tav tm="100000">
                                              <p:val>
                                                <p:strVal val="#ppt_w"/>
                                              </p:val>
                                            </p:tav>
                                          </p:tavLst>
                                        </p:anim>
                                        <p:anim calcmode="lin" valueType="num">
                                          <p:cBhvr>
                                            <p:cTn id="23" dur="1000" fill="hold"/>
                                            <p:tgtEl>
                                              <p:spTgt spid="35"/>
                                            </p:tgtEl>
                                            <p:attrNameLst>
                                              <p:attrName>ppt_h</p:attrName>
                                            </p:attrNameLst>
                                          </p:cBhvr>
                                          <p:tavLst>
                                            <p:tav tm="0">
                                              <p:val>
                                                <p:fltVal val="0"/>
                                              </p:val>
                                            </p:tav>
                                            <p:tav tm="100000">
                                              <p:val>
                                                <p:strVal val="#ppt_h"/>
                                              </p:val>
                                            </p:tav>
                                          </p:tavLst>
                                        </p:anim>
                                        <p:animEffect transition="in" filter="fade">
                                          <p:cBhvr>
                                            <p:cTn id="24" dur="1000"/>
                                            <p:tgtEl>
                                              <p:spTgt spid="35"/>
                                            </p:tgtEl>
                                          </p:cBhvr>
                                        </p:animEffect>
                                      </p:childTnLst>
                                    </p:cTn>
                                  </p:par>
                                  <p:par>
                                    <p:cTn id="25" presetID="53" presetClass="entr" presetSubtype="16" fill="hold" grpId="0" nodeType="withEffect">
                                      <p:stCondLst>
                                        <p:cond delay="400"/>
                                      </p:stCondLst>
                                      <p:childTnLst>
                                        <p:set>
                                          <p:cBhvr>
                                            <p:cTn id="26" dur="1" fill="hold">
                                              <p:stCondLst>
                                                <p:cond delay="0"/>
                                              </p:stCondLst>
                                            </p:cTn>
                                            <p:tgtEl>
                                              <p:spTgt spid="36"/>
                                            </p:tgtEl>
                                            <p:attrNameLst>
                                              <p:attrName>style.visibility</p:attrName>
                                            </p:attrNameLst>
                                          </p:cBhvr>
                                          <p:to>
                                            <p:strVal val="visible"/>
                                          </p:to>
                                        </p:set>
                                        <p:anim calcmode="lin" valueType="num">
                                          <p:cBhvr>
                                            <p:cTn id="27" dur="1000" fill="hold"/>
                                            <p:tgtEl>
                                              <p:spTgt spid="36"/>
                                            </p:tgtEl>
                                            <p:attrNameLst>
                                              <p:attrName>ppt_w</p:attrName>
                                            </p:attrNameLst>
                                          </p:cBhvr>
                                          <p:tavLst>
                                            <p:tav tm="0">
                                              <p:val>
                                                <p:fltVal val="0"/>
                                              </p:val>
                                            </p:tav>
                                            <p:tav tm="100000">
                                              <p:val>
                                                <p:strVal val="#ppt_w"/>
                                              </p:val>
                                            </p:tav>
                                          </p:tavLst>
                                        </p:anim>
                                        <p:anim calcmode="lin" valueType="num">
                                          <p:cBhvr>
                                            <p:cTn id="28" dur="1000" fill="hold"/>
                                            <p:tgtEl>
                                              <p:spTgt spid="36"/>
                                            </p:tgtEl>
                                            <p:attrNameLst>
                                              <p:attrName>ppt_h</p:attrName>
                                            </p:attrNameLst>
                                          </p:cBhvr>
                                          <p:tavLst>
                                            <p:tav tm="0">
                                              <p:val>
                                                <p:fltVal val="0"/>
                                              </p:val>
                                            </p:tav>
                                            <p:tav tm="100000">
                                              <p:val>
                                                <p:strVal val="#ppt_h"/>
                                              </p:val>
                                            </p:tav>
                                          </p:tavLst>
                                        </p:anim>
                                        <p:animEffect transition="in" filter="fade">
                                          <p:cBhvr>
                                            <p:cTn id="29" dur="1000"/>
                                            <p:tgtEl>
                                              <p:spTgt spid="36"/>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37"/>
                                            </p:tgtEl>
                                            <p:attrNameLst>
                                              <p:attrName>style.visibility</p:attrName>
                                            </p:attrNameLst>
                                          </p:cBhvr>
                                          <p:to>
                                            <p:strVal val="visible"/>
                                          </p:to>
                                        </p:set>
                                        <p:anim calcmode="lin" valueType="num">
                                          <p:cBhvr>
                                            <p:cTn id="32" dur="1000" fill="hold"/>
                                            <p:tgtEl>
                                              <p:spTgt spid="37"/>
                                            </p:tgtEl>
                                            <p:attrNameLst>
                                              <p:attrName>ppt_w</p:attrName>
                                            </p:attrNameLst>
                                          </p:cBhvr>
                                          <p:tavLst>
                                            <p:tav tm="0">
                                              <p:val>
                                                <p:fltVal val="0"/>
                                              </p:val>
                                            </p:tav>
                                            <p:tav tm="100000">
                                              <p:val>
                                                <p:strVal val="#ppt_w"/>
                                              </p:val>
                                            </p:tav>
                                          </p:tavLst>
                                        </p:anim>
                                        <p:anim calcmode="lin" valueType="num">
                                          <p:cBhvr>
                                            <p:cTn id="33" dur="1000" fill="hold"/>
                                            <p:tgtEl>
                                              <p:spTgt spid="37"/>
                                            </p:tgtEl>
                                            <p:attrNameLst>
                                              <p:attrName>ppt_h</p:attrName>
                                            </p:attrNameLst>
                                          </p:cBhvr>
                                          <p:tavLst>
                                            <p:tav tm="0">
                                              <p:val>
                                                <p:fltVal val="0"/>
                                              </p:val>
                                            </p:tav>
                                            <p:tav tm="100000">
                                              <p:val>
                                                <p:strVal val="#ppt_h"/>
                                              </p:val>
                                            </p:tav>
                                          </p:tavLst>
                                        </p:anim>
                                        <p:animEffect transition="in" filter="fade">
                                          <p:cBhvr>
                                            <p:cTn id="34" dur="1000"/>
                                            <p:tgtEl>
                                              <p:spTgt spid="37"/>
                                            </p:tgtEl>
                                          </p:cBhvr>
                                        </p:animEffect>
                                      </p:childTnLst>
                                    </p:cTn>
                                  </p:par>
                                  <p:par>
                                    <p:cTn id="35" presetID="53" presetClass="entr" presetSubtype="16" fill="hold" grpId="0" nodeType="withEffect">
                                      <p:stCondLst>
                                        <p:cond delay="200"/>
                                      </p:stCondLst>
                                      <p:childTnLst>
                                        <p:set>
                                          <p:cBhvr>
                                            <p:cTn id="36" dur="1" fill="hold">
                                              <p:stCondLst>
                                                <p:cond delay="0"/>
                                              </p:stCondLst>
                                            </p:cTn>
                                            <p:tgtEl>
                                              <p:spTgt spid="38"/>
                                            </p:tgtEl>
                                            <p:attrNameLst>
                                              <p:attrName>style.visibility</p:attrName>
                                            </p:attrNameLst>
                                          </p:cBhvr>
                                          <p:to>
                                            <p:strVal val="visible"/>
                                          </p:to>
                                        </p:set>
                                        <p:anim calcmode="lin" valueType="num">
                                          <p:cBhvr>
                                            <p:cTn id="37" dur="1000" fill="hold"/>
                                            <p:tgtEl>
                                              <p:spTgt spid="38"/>
                                            </p:tgtEl>
                                            <p:attrNameLst>
                                              <p:attrName>ppt_w</p:attrName>
                                            </p:attrNameLst>
                                          </p:cBhvr>
                                          <p:tavLst>
                                            <p:tav tm="0">
                                              <p:val>
                                                <p:fltVal val="0"/>
                                              </p:val>
                                            </p:tav>
                                            <p:tav tm="100000">
                                              <p:val>
                                                <p:strVal val="#ppt_w"/>
                                              </p:val>
                                            </p:tav>
                                          </p:tavLst>
                                        </p:anim>
                                        <p:anim calcmode="lin" valueType="num">
                                          <p:cBhvr>
                                            <p:cTn id="38" dur="1000" fill="hold"/>
                                            <p:tgtEl>
                                              <p:spTgt spid="38"/>
                                            </p:tgtEl>
                                            <p:attrNameLst>
                                              <p:attrName>ppt_h</p:attrName>
                                            </p:attrNameLst>
                                          </p:cBhvr>
                                          <p:tavLst>
                                            <p:tav tm="0">
                                              <p:val>
                                                <p:fltVal val="0"/>
                                              </p:val>
                                            </p:tav>
                                            <p:tav tm="100000">
                                              <p:val>
                                                <p:strVal val="#ppt_h"/>
                                              </p:val>
                                            </p:tav>
                                          </p:tavLst>
                                        </p:anim>
                                        <p:animEffect transition="in" filter="fade">
                                          <p:cBhvr>
                                            <p:cTn id="39" dur="1000"/>
                                            <p:tgtEl>
                                              <p:spTgt spid="38"/>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9"/>
                                            </p:tgtEl>
                                            <p:attrNameLst>
                                              <p:attrName>style.visibility</p:attrName>
                                            </p:attrNameLst>
                                          </p:cBhvr>
                                          <p:to>
                                            <p:strVal val="visible"/>
                                          </p:to>
                                        </p:set>
                                        <p:anim calcmode="lin" valueType="num">
                                          <p:cBhvr>
                                            <p:cTn id="42" dur="1000" fill="hold"/>
                                            <p:tgtEl>
                                              <p:spTgt spid="39"/>
                                            </p:tgtEl>
                                            <p:attrNameLst>
                                              <p:attrName>ppt_w</p:attrName>
                                            </p:attrNameLst>
                                          </p:cBhvr>
                                          <p:tavLst>
                                            <p:tav tm="0">
                                              <p:val>
                                                <p:fltVal val="0"/>
                                              </p:val>
                                            </p:tav>
                                            <p:tav tm="100000">
                                              <p:val>
                                                <p:strVal val="#ppt_w"/>
                                              </p:val>
                                            </p:tav>
                                          </p:tavLst>
                                        </p:anim>
                                        <p:anim calcmode="lin" valueType="num">
                                          <p:cBhvr>
                                            <p:cTn id="43" dur="1000" fill="hold"/>
                                            <p:tgtEl>
                                              <p:spTgt spid="39"/>
                                            </p:tgtEl>
                                            <p:attrNameLst>
                                              <p:attrName>ppt_h</p:attrName>
                                            </p:attrNameLst>
                                          </p:cBhvr>
                                          <p:tavLst>
                                            <p:tav tm="0">
                                              <p:val>
                                                <p:fltVal val="0"/>
                                              </p:val>
                                            </p:tav>
                                            <p:tav tm="100000">
                                              <p:val>
                                                <p:strVal val="#ppt_h"/>
                                              </p:val>
                                            </p:tav>
                                          </p:tavLst>
                                        </p:anim>
                                        <p:animEffect transition="in" filter="fade">
                                          <p:cBhvr>
                                            <p:cTn id="44" dur="1000"/>
                                            <p:tgtEl>
                                              <p:spTgt spid="39"/>
                                            </p:tgtEl>
                                          </p:cBhvr>
                                        </p:animEffect>
                                      </p:childTnLst>
                                    </p:cTn>
                                  </p:par>
                                  <p:par>
                                    <p:cTn id="45" presetID="53" presetClass="entr" presetSubtype="16" fill="hold" grpId="0" nodeType="withEffect">
                                      <p:stCondLst>
                                        <p:cond delay="200"/>
                                      </p:stCondLst>
                                      <p:childTnLst>
                                        <p:set>
                                          <p:cBhvr>
                                            <p:cTn id="46" dur="1" fill="hold">
                                              <p:stCondLst>
                                                <p:cond delay="0"/>
                                              </p:stCondLst>
                                            </p:cTn>
                                            <p:tgtEl>
                                              <p:spTgt spid="40"/>
                                            </p:tgtEl>
                                            <p:attrNameLst>
                                              <p:attrName>style.visibility</p:attrName>
                                            </p:attrNameLst>
                                          </p:cBhvr>
                                          <p:to>
                                            <p:strVal val="visible"/>
                                          </p:to>
                                        </p:set>
                                        <p:anim calcmode="lin" valueType="num">
                                          <p:cBhvr>
                                            <p:cTn id="47" dur="1000" fill="hold"/>
                                            <p:tgtEl>
                                              <p:spTgt spid="40"/>
                                            </p:tgtEl>
                                            <p:attrNameLst>
                                              <p:attrName>ppt_w</p:attrName>
                                            </p:attrNameLst>
                                          </p:cBhvr>
                                          <p:tavLst>
                                            <p:tav tm="0">
                                              <p:val>
                                                <p:fltVal val="0"/>
                                              </p:val>
                                            </p:tav>
                                            <p:tav tm="100000">
                                              <p:val>
                                                <p:strVal val="#ppt_w"/>
                                              </p:val>
                                            </p:tav>
                                          </p:tavLst>
                                        </p:anim>
                                        <p:anim calcmode="lin" valueType="num">
                                          <p:cBhvr>
                                            <p:cTn id="48" dur="1000" fill="hold"/>
                                            <p:tgtEl>
                                              <p:spTgt spid="40"/>
                                            </p:tgtEl>
                                            <p:attrNameLst>
                                              <p:attrName>ppt_h</p:attrName>
                                            </p:attrNameLst>
                                          </p:cBhvr>
                                          <p:tavLst>
                                            <p:tav tm="0">
                                              <p:val>
                                                <p:fltVal val="0"/>
                                              </p:val>
                                            </p:tav>
                                            <p:tav tm="100000">
                                              <p:val>
                                                <p:strVal val="#ppt_h"/>
                                              </p:val>
                                            </p:tav>
                                          </p:tavLst>
                                        </p:anim>
                                        <p:animEffect transition="in" filter="fade">
                                          <p:cBhvr>
                                            <p:cTn id="49" dur="1000"/>
                                            <p:tgtEl>
                                              <p:spTgt spid="40"/>
                                            </p:tgtEl>
                                          </p:cBhvr>
                                        </p:animEffect>
                                      </p:childTnLst>
                                    </p:cTn>
                                  </p:par>
                                </p:childTnLst>
                              </p:cTn>
                            </p:par>
                            <p:par>
                              <p:cTn id="50" fill="hold">
                                <p:stCondLst>
                                  <p:cond delay="1000"/>
                                </p:stCondLst>
                                <p:childTnLst>
                                  <p:par>
                                    <p:cTn id="51" presetID="31" presetClass="entr" presetSubtype="0" fill="hold" grpId="0" nodeType="afterEffect">
                                      <p:stCondLst>
                                        <p:cond delay="0"/>
                                      </p:stCondLst>
                                      <p:iterate type="lt">
                                        <p:tmPct val="5000"/>
                                      </p:iterate>
                                      <p:childTnLst>
                                        <p:set>
                                          <p:cBhvr>
                                            <p:cTn id="52" dur="1" fill="hold">
                                              <p:stCondLst>
                                                <p:cond delay="0"/>
                                              </p:stCondLst>
                                            </p:cTn>
                                            <p:tgtEl>
                                              <p:spTgt spid="41"/>
                                            </p:tgtEl>
                                            <p:attrNameLst>
                                              <p:attrName>style.visibility</p:attrName>
                                            </p:attrNameLst>
                                          </p:cBhvr>
                                          <p:to>
                                            <p:strVal val="visible"/>
                                          </p:to>
                                        </p:set>
                                        <p:anim calcmode="lin" valueType="num">
                                          <p:cBhvr>
                                            <p:cTn id="53" dur="750" fill="hold"/>
                                            <p:tgtEl>
                                              <p:spTgt spid="41"/>
                                            </p:tgtEl>
                                            <p:attrNameLst>
                                              <p:attrName>ppt_w</p:attrName>
                                            </p:attrNameLst>
                                          </p:cBhvr>
                                          <p:tavLst>
                                            <p:tav tm="0">
                                              <p:val>
                                                <p:fltVal val="0"/>
                                              </p:val>
                                            </p:tav>
                                            <p:tav tm="100000">
                                              <p:val>
                                                <p:strVal val="#ppt_w"/>
                                              </p:val>
                                            </p:tav>
                                          </p:tavLst>
                                        </p:anim>
                                        <p:anim calcmode="lin" valueType="num">
                                          <p:cBhvr>
                                            <p:cTn id="54" dur="750" fill="hold"/>
                                            <p:tgtEl>
                                              <p:spTgt spid="41"/>
                                            </p:tgtEl>
                                            <p:attrNameLst>
                                              <p:attrName>ppt_h</p:attrName>
                                            </p:attrNameLst>
                                          </p:cBhvr>
                                          <p:tavLst>
                                            <p:tav tm="0">
                                              <p:val>
                                                <p:fltVal val="0"/>
                                              </p:val>
                                            </p:tav>
                                            <p:tav tm="100000">
                                              <p:val>
                                                <p:strVal val="#ppt_h"/>
                                              </p:val>
                                            </p:tav>
                                          </p:tavLst>
                                        </p:anim>
                                        <p:anim calcmode="lin" valueType="num">
                                          <p:cBhvr>
                                            <p:cTn id="55" dur="750" fill="hold"/>
                                            <p:tgtEl>
                                              <p:spTgt spid="41"/>
                                            </p:tgtEl>
                                            <p:attrNameLst>
                                              <p:attrName>style.rotation</p:attrName>
                                            </p:attrNameLst>
                                          </p:cBhvr>
                                          <p:tavLst>
                                            <p:tav tm="0">
                                              <p:val>
                                                <p:fltVal val="90"/>
                                              </p:val>
                                            </p:tav>
                                            <p:tav tm="100000">
                                              <p:val>
                                                <p:fltVal val="0"/>
                                              </p:val>
                                            </p:tav>
                                          </p:tavLst>
                                        </p:anim>
                                        <p:animEffect transition="in" filter="fade">
                                          <p:cBhvr>
                                            <p:cTn id="56" dur="750"/>
                                            <p:tgtEl>
                                              <p:spTgt spid="41"/>
                                            </p:tgtEl>
                                          </p:cBhvr>
                                        </p:animEffect>
                                      </p:childTnLst>
                                    </p:cTn>
                                  </p:par>
                                </p:childTnLst>
                              </p:cTn>
                            </p:par>
                            <p:par>
                              <p:cTn id="57" fill="hold">
                                <p:stCondLst>
                                  <p:cond delay="2187"/>
                                </p:stCondLst>
                                <p:childTnLst>
                                  <p:par>
                                    <p:cTn id="58" presetID="53" presetClass="entr" presetSubtype="16" fill="hold" nodeType="afterEffect">
                                      <p:stCondLst>
                                        <p:cond delay="0"/>
                                      </p:stCondLst>
                                      <p:childTnLst>
                                        <p:set>
                                          <p:cBhvr>
                                            <p:cTn id="59" dur="1" fill="hold">
                                              <p:stCondLst>
                                                <p:cond delay="0"/>
                                              </p:stCondLst>
                                            </p:cTn>
                                            <p:tgtEl>
                                              <p:spTgt spid="2"/>
                                            </p:tgtEl>
                                            <p:attrNameLst>
                                              <p:attrName>style.visibility</p:attrName>
                                            </p:attrNameLst>
                                          </p:cBhvr>
                                          <p:to>
                                            <p:strVal val="visible"/>
                                          </p:to>
                                        </p:set>
                                        <p:anim calcmode="lin" valueType="num">
                                          <p:cBhvr>
                                            <p:cTn id="60" dur="750" fill="hold"/>
                                            <p:tgtEl>
                                              <p:spTgt spid="2"/>
                                            </p:tgtEl>
                                            <p:attrNameLst>
                                              <p:attrName>ppt_w</p:attrName>
                                            </p:attrNameLst>
                                          </p:cBhvr>
                                          <p:tavLst>
                                            <p:tav tm="0">
                                              <p:val>
                                                <p:fltVal val="0"/>
                                              </p:val>
                                            </p:tav>
                                            <p:tav tm="100000">
                                              <p:val>
                                                <p:strVal val="#ppt_w"/>
                                              </p:val>
                                            </p:tav>
                                          </p:tavLst>
                                        </p:anim>
                                        <p:anim calcmode="lin" valueType="num">
                                          <p:cBhvr>
                                            <p:cTn id="61" dur="750" fill="hold"/>
                                            <p:tgtEl>
                                              <p:spTgt spid="2"/>
                                            </p:tgtEl>
                                            <p:attrNameLst>
                                              <p:attrName>ppt_h</p:attrName>
                                            </p:attrNameLst>
                                          </p:cBhvr>
                                          <p:tavLst>
                                            <p:tav tm="0">
                                              <p:val>
                                                <p:fltVal val="0"/>
                                              </p:val>
                                            </p:tav>
                                            <p:tav tm="100000">
                                              <p:val>
                                                <p:strVal val="#ppt_h"/>
                                              </p:val>
                                            </p:tav>
                                          </p:tavLst>
                                        </p:anim>
                                        <p:animEffect transition="in" filter="fade">
                                          <p:cBhvr>
                                            <p:cTn id="62" dur="750"/>
                                            <p:tgtEl>
                                              <p:spTgt spid="2"/>
                                            </p:tgtEl>
                                          </p:cBhvr>
                                        </p:animEffect>
                                      </p:childTnLst>
                                    </p:cTn>
                                  </p:par>
                                  <p:par>
                                    <p:cTn id="63" presetID="2" presetClass="entr" presetSubtype="2" fill="hold" grpId="0" nodeType="withEffect" p14:presetBounceEnd="58000">
                                      <p:stCondLst>
                                        <p:cond delay="250"/>
                                      </p:stCondLst>
                                      <p:childTnLst>
                                        <p:set>
                                          <p:cBhvr>
                                            <p:cTn id="64" dur="1" fill="hold">
                                              <p:stCondLst>
                                                <p:cond delay="0"/>
                                              </p:stCondLst>
                                            </p:cTn>
                                            <p:tgtEl>
                                              <p:spTgt spid="28"/>
                                            </p:tgtEl>
                                            <p:attrNameLst>
                                              <p:attrName>style.visibility</p:attrName>
                                            </p:attrNameLst>
                                          </p:cBhvr>
                                          <p:to>
                                            <p:strVal val="visible"/>
                                          </p:to>
                                        </p:set>
                                        <p:anim calcmode="lin" valueType="num" p14:bounceEnd="58000">
                                          <p:cBhvr additive="base">
                                            <p:cTn id="65" dur="750" fill="hold"/>
                                            <p:tgtEl>
                                              <p:spTgt spid="28"/>
                                            </p:tgtEl>
                                            <p:attrNameLst>
                                              <p:attrName>ppt_x</p:attrName>
                                            </p:attrNameLst>
                                          </p:cBhvr>
                                          <p:tavLst>
                                            <p:tav tm="0">
                                              <p:val>
                                                <p:strVal val="1+#ppt_w/2"/>
                                              </p:val>
                                            </p:tav>
                                            <p:tav tm="100000">
                                              <p:val>
                                                <p:strVal val="#ppt_x"/>
                                              </p:val>
                                            </p:tav>
                                          </p:tavLst>
                                        </p:anim>
                                        <p:anim calcmode="lin" valueType="num" p14:bounceEnd="58000">
                                          <p:cBhvr additive="base">
                                            <p:cTn id="66" dur="750" fill="hold"/>
                                            <p:tgtEl>
                                              <p:spTgt spid="28"/>
                                            </p:tgtEl>
                                            <p:attrNameLst>
                                              <p:attrName>ppt_y</p:attrName>
                                            </p:attrNameLst>
                                          </p:cBhvr>
                                          <p:tavLst>
                                            <p:tav tm="0">
                                              <p:val>
                                                <p:strVal val="#ppt_y"/>
                                              </p:val>
                                            </p:tav>
                                            <p:tav tm="100000">
                                              <p:val>
                                                <p:strVal val="#ppt_y"/>
                                              </p:val>
                                            </p:tav>
                                          </p:tavLst>
                                        </p:anim>
                                      </p:childTnLst>
                                    </p:cTn>
                                  </p:par>
                                  <p:par>
                                    <p:cTn id="67" presetID="53" presetClass="entr" presetSubtype="16" fill="hold" nodeType="withEffect">
                                      <p:stCondLst>
                                        <p:cond delay="500"/>
                                      </p:stCondLst>
                                      <p:childTnLst>
                                        <p:set>
                                          <p:cBhvr>
                                            <p:cTn id="68" dur="1" fill="hold">
                                              <p:stCondLst>
                                                <p:cond delay="0"/>
                                              </p:stCondLst>
                                            </p:cTn>
                                            <p:tgtEl>
                                              <p:spTgt spid="50"/>
                                            </p:tgtEl>
                                            <p:attrNameLst>
                                              <p:attrName>style.visibility</p:attrName>
                                            </p:attrNameLst>
                                          </p:cBhvr>
                                          <p:to>
                                            <p:strVal val="visible"/>
                                          </p:to>
                                        </p:set>
                                        <p:anim calcmode="lin" valueType="num">
                                          <p:cBhvr>
                                            <p:cTn id="69" dur="750" fill="hold"/>
                                            <p:tgtEl>
                                              <p:spTgt spid="50"/>
                                            </p:tgtEl>
                                            <p:attrNameLst>
                                              <p:attrName>ppt_w</p:attrName>
                                            </p:attrNameLst>
                                          </p:cBhvr>
                                          <p:tavLst>
                                            <p:tav tm="0">
                                              <p:val>
                                                <p:fltVal val="0"/>
                                              </p:val>
                                            </p:tav>
                                            <p:tav tm="100000">
                                              <p:val>
                                                <p:strVal val="#ppt_w"/>
                                              </p:val>
                                            </p:tav>
                                          </p:tavLst>
                                        </p:anim>
                                        <p:anim calcmode="lin" valueType="num">
                                          <p:cBhvr>
                                            <p:cTn id="70" dur="750" fill="hold"/>
                                            <p:tgtEl>
                                              <p:spTgt spid="50"/>
                                            </p:tgtEl>
                                            <p:attrNameLst>
                                              <p:attrName>ppt_h</p:attrName>
                                            </p:attrNameLst>
                                          </p:cBhvr>
                                          <p:tavLst>
                                            <p:tav tm="0">
                                              <p:val>
                                                <p:fltVal val="0"/>
                                              </p:val>
                                            </p:tav>
                                            <p:tav tm="100000">
                                              <p:val>
                                                <p:strVal val="#ppt_h"/>
                                              </p:val>
                                            </p:tav>
                                          </p:tavLst>
                                        </p:anim>
                                        <p:animEffect transition="in" filter="fade">
                                          <p:cBhvr>
                                            <p:cTn id="71" dur="750"/>
                                            <p:tgtEl>
                                              <p:spTgt spid="50"/>
                                            </p:tgtEl>
                                          </p:cBhvr>
                                        </p:animEffect>
                                      </p:childTnLst>
                                    </p:cTn>
                                  </p:par>
                                  <p:par>
                                    <p:cTn id="72" presetID="2" presetClass="entr" presetSubtype="2" fill="hold" grpId="0" nodeType="withEffect" p14:presetBounceEnd="58000">
                                      <p:stCondLst>
                                        <p:cond delay="750"/>
                                      </p:stCondLst>
                                      <p:childTnLst>
                                        <p:set>
                                          <p:cBhvr>
                                            <p:cTn id="73" dur="1" fill="hold">
                                              <p:stCondLst>
                                                <p:cond delay="0"/>
                                              </p:stCondLst>
                                            </p:cTn>
                                            <p:tgtEl>
                                              <p:spTgt spid="29"/>
                                            </p:tgtEl>
                                            <p:attrNameLst>
                                              <p:attrName>style.visibility</p:attrName>
                                            </p:attrNameLst>
                                          </p:cBhvr>
                                          <p:to>
                                            <p:strVal val="visible"/>
                                          </p:to>
                                        </p:set>
                                        <p:anim calcmode="lin" valueType="num" p14:bounceEnd="58000">
                                          <p:cBhvr additive="base">
                                            <p:cTn id="74" dur="750" fill="hold"/>
                                            <p:tgtEl>
                                              <p:spTgt spid="29"/>
                                            </p:tgtEl>
                                            <p:attrNameLst>
                                              <p:attrName>ppt_x</p:attrName>
                                            </p:attrNameLst>
                                          </p:cBhvr>
                                          <p:tavLst>
                                            <p:tav tm="0">
                                              <p:val>
                                                <p:strVal val="1+#ppt_w/2"/>
                                              </p:val>
                                            </p:tav>
                                            <p:tav tm="100000">
                                              <p:val>
                                                <p:strVal val="#ppt_x"/>
                                              </p:val>
                                            </p:tav>
                                          </p:tavLst>
                                        </p:anim>
                                        <p:anim calcmode="lin" valueType="num" p14:bounceEnd="58000">
                                          <p:cBhvr additive="base">
                                            <p:cTn id="75" dur="750" fill="hold"/>
                                            <p:tgtEl>
                                              <p:spTgt spid="29"/>
                                            </p:tgtEl>
                                            <p:attrNameLst>
                                              <p:attrName>ppt_y</p:attrName>
                                            </p:attrNameLst>
                                          </p:cBhvr>
                                          <p:tavLst>
                                            <p:tav tm="0">
                                              <p:val>
                                                <p:strVal val="#ppt_y"/>
                                              </p:val>
                                            </p:tav>
                                            <p:tav tm="100000">
                                              <p:val>
                                                <p:strVal val="#ppt_y"/>
                                              </p:val>
                                            </p:tav>
                                          </p:tavLst>
                                        </p:anim>
                                      </p:childTnLst>
                                    </p:cTn>
                                  </p:par>
                                  <p:par>
                                    <p:cTn id="76" presetID="53" presetClass="entr" presetSubtype="16" fill="hold" nodeType="withEffect">
                                      <p:stCondLst>
                                        <p:cond delay="1000"/>
                                      </p:stCondLst>
                                      <p:childTnLst>
                                        <p:set>
                                          <p:cBhvr>
                                            <p:cTn id="77" dur="1" fill="hold">
                                              <p:stCondLst>
                                                <p:cond delay="0"/>
                                              </p:stCondLst>
                                            </p:cTn>
                                            <p:tgtEl>
                                              <p:spTgt spid="55"/>
                                            </p:tgtEl>
                                            <p:attrNameLst>
                                              <p:attrName>style.visibility</p:attrName>
                                            </p:attrNameLst>
                                          </p:cBhvr>
                                          <p:to>
                                            <p:strVal val="visible"/>
                                          </p:to>
                                        </p:set>
                                        <p:anim calcmode="lin" valueType="num">
                                          <p:cBhvr>
                                            <p:cTn id="78" dur="750" fill="hold"/>
                                            <p:tgtEl>
                                              <p:spTgt spid="55"/>
                                            </p:tgtEl>
                                            <p:attrNameLst>
                                              <p:attrName>ppt_w</p:attrName>
                                            </p:attrNameLst>
                                          </p:cBhvr>
                                          <p:tavLst>
                                            <p:tav tm="0">
                                              <p:val>
                                                <p:fltVal val="0"/>
                                              </p:val>
                                            </p:tav>
                                            <p:tav tm="100000">
                                              <p:val>
                                                <p:strVal val="#ppt_w"/>
                                              </p:val>
                                            </p:tav>
                                          </p:tavLst>
                                        </p:anim>
                                        <p:anim calcmode="lin" valueType="num">
                                          <p:cBhvr>
                                            <p:cTn id="79" dur="750" fill="hold"/>
                                            <p:tgtEl>
                                              <p:spTgt spid="55"/>
                                            </p:tgtEl>
                                            <p:attrNameLst>
                                              <p:attrName>ppt_h</p:attrName>
                                            </p:attrNameLst>
                                          </p:cBhvr>
                                          <p:tavLst>
                                            <p:tav tm="0">
                                              <p:val>
                                                <p:fltVal val="0"/>
                                              </p:val>
                                            </p:tav>
                                            <p:tav tm="100000">
                                              <p:val>
                                                <p:strVal val="#ppt_h"/>
                                              </p:val>
                                            </p:tav>
                                          </p:tavLst>
                                        </p:anim>
                                        <p:animEffect transition="in" filter="fade">
                                          <p:cBhvr>
                                            <p:cTn id="80" dur="750"/>
                                            <p:tgtEl>
                                              <p:spTgt spid="55"/>
                                            </p:tgtEl>
                                          </p:cBhvr>
                                        </p:animEffect>
                                      </p:childTnLst>
                                    </p:cTn>
                                  </p:par>
                                  <p:par>
                                    <p:cTn id="81" presetID="2" presetClass="entr" presetSubtype="2" fill="hold" grpId="0" nodeType="withEffect" p14:presetBounceEnd="58000">
                                      <p:stCondLst>
                                        <p:cond delay="1250"/>
                                      </p:stCondLst>
                                      <p:childTnLst>
                                        <p:set>
                                          <p:cBhvr>
                                            <p:cTn id="82" dur="1" fill="hold">
                                              <p:stCondLst>
                                                <p:cond delay="0"/>
                                              </p:stCondLst>
                                            </p:cTn>
                                            <p:tgtEl>
                                              <p:spTgt spid="30"/>
                                            </p:tgtEl>
                                            <p:attrNameLst>
                                              <p:attrName>style.visibility</p:attrName>
                                            </p:attrNameLst>
                                          </p:cBhvr>
                                          <p:to>
                                            <p:strVal val="visible"/>
                                          </p:to>
                                        </p:set>
                                        <p:anim calcmode="lin" valueType="num" p14:bounceEnd="58000">
                                          <p:cBhvr additive="base">
                                            <p:cTn id="83" dur="750" fill="hold"/>
                                            <p:tgtEl>
                                              <p:spTgt spid="30"/>
                                            </p:tgtEl>
                                            <p:attrNameLst>
                                              <p:attrName>ppt_x</p:attrName>
                                            </p:attrNameLst>
                                          </p:cBhvr>
                                          <p:tavLst>
                                            <p:tav tm="0">
                                              <p:val>
                                                <p:strVal val="1+#ppt_w/2"/>
                                              </p:val>
                                            </p:tav>
                                            <p:tav tm="100000">
                                              <p:val>
                                                <p:strVal val="#ppt_x"/>
                                              </p:val>
                                            </p:tav>
                                          </p:tavLst>
                                        </p:anim>
                                        <p:anim calcmode="lin" valueType="num" p14:bounceEnd="58000">
                                          <p:cBhvr additive="base">
                                            <p:cTn id="84" dur="750" fill="hold"/>
                                            <p:tgtEl>
                                              <p:spTgt spid="30"/>
                                            </p:tgtEl>
                                            <p:attrNameLst>
                                              <p:attrName>ppt_y</p:attrName>
                                            </p:attrNameLst>
                                          </p:cBhvr>
                                          <p:tavLst>
                                            <p:tav tm="0">
                                              <p:val>
                                                <p:strVal val="#ppt_y"/>
                                              </p:val>
                                            </p:tav>
                                            <p:tav tm="100000">
                                              <p:val>
                                                <p:strVal val="#ppt_y"/>
                                              </p:val>
                                            </p:tav>
                                          </p:tavLst>
                                        </p:anim>
                                      </p:childTnLst>
                                    </p:cTn>
                                  </p:par>
                                  <p:par>
                                    <p:cTn id="85" presetID="53" presetClass="entr" presetSubtype="16" fill="hold" nodeType="withEffect">
                                      <p:stCondLst>
                                        <p:cond delay="1500"/>
                                      </p:stCondLst>
                                      <p:childTnLst>
                                        <p:set>
                                          <p:cBhvr>
                                            <p:cTn id="86" dur="1" fill="hold">
                                              <p:stCondLst>
                                                <p:cond delay="0"/>
                                              </p:stCondLst>
                                            </p:cTn>
                                            <p:tgtEl>
                                              <p:spTgt spid="58"/>
                                            </p:tgtEl>
                                            <p:attrNameLst>
                                              <p:attrName>style.visibility</p:attrName>
                                            </p:attrNameLst>
                                          </p:cBhvr>
                                          <p:to>
                                            <p:strVal val="visible"/>
                                          </p:to>
                                        </p:set>
                                        <p:anim calcmode="lin" valueType="num">
                                          <p:cBhvr>
                                            <p:cTn id="87" dur="750" fill="hold"/>
                                            <p:tgtEl>
                                              <p:spTgt spid="58"/>
                                            </p:tgtEl>
                                            <p:attrNameLst>
                                              <p:attrName>ppt_w</p:attrName>
                                            </p:attrNameLst>
                                          </p:cBhvr>
                                          <p:tavLst>
                                            <p:tav tm="0">
                                              <p:val>
                                                <p:fltVal val="0"/>
                                              </p:val>
                                            </p:tav>
                                            <p:tav tm="100000">
                                              <p:val>
                                                <p:strVal val="#ppt_w"/>
                                              </p:val>
                                            </p:tav>
                                          </p:tavLst>
                                        </p:anim>
                                        <p:anim calcmode="lin" valueType="num">
                                          <p:cBhvr>
                                            <p:cTn id="88" dur="750" fill="hold"/>
                                            <p:tgtEl>
                                              <p:spTgt spid="58"/>
                                            </p:tgtEl>
                                            <p:attrNameLst>
                                              <p:attrName>ppt_h</p:attrName>
                                            </p:attrNameLst>
                                          </p:cBhvr>
                                          <p:tavLst>
                                            <p:tav tm="0">
                                              <p:val>
                                                <p:fltVal val="0"/>
                                              </p:val>
                                            </p:tav>
                                            <p:tav tm="100000">
                                              <p:val>
                                                <p:strVal val="#ppt_h"/>
                                              </p:val>
                                            </p:tav>
                                          </p:tavLst>
                                        </p:anim>
                                        <p:animEffect transition="in" filter="fade">
                                          <p:cBhvr>
                                            <p:cTn id="89" dur="750"/>
                                            <p:tgtEl>
                                              <p:spTgt spid="58"/>
                                            </p:tgtEl>
                                          </p:cBhvr>
                                        </p:animEffect>
                                      </p:childTnLst>
                                    </p:cTn>
                                  </p:par>
                                  <p:par>
                                    <p:cTn id="90" presetID="2" presetClass="entr" presetSubtype="2" fill="hold" grpId="0" nodeType="withEffect" p14:presetBounceEnd="58000">
                                      <p:stCondLst>
                                        <p:cond delay="1750"/>
                                      </p:stCondLst>
                                      <p:childTnLst>
                                        <p:set>
                                          <p:cBhvr>
                                            <p:cTn id="91" dur="1" fill="hold">
                                              <p:stCondLst>
                                                <p:cond delay="0"/>
                                              </p:stCondLst>
                                            </p:cTn>
                                            <p:tgtEl>
                                              <p:spTgt spid="31"/>
                                            </p:tgtEl>
                                            <p:attrNameLst>
                                              <p:attrName>style.visibility</p:attrName>
                                            </p:attrNameLst>
                                          </p:cBhvr>
                                          <p:to>
                                            <p:strVal val="visible"/>
                                          </p:to>
                                        </p:set>
                                        <p:anim calcmode="lin" valueType="num" p14:bounceEnd="58000">
                                          <p:cBhvr additive="base">
                                            <p:cTn id="92" dur="750" fill="hold"/>
                                            <p:tgtEl>
                                              <p:spTgt spid="31"/>
                                            </p:tgtEl>
                                            <p:attrNameLst>
                                              <p:attrName>ppt_x</p:attrName>
                                            </p:attrNameLst>
                                          </p:cBhvr>
                                          <p:tavLst>
                                            <p:tav tm="0">
                                              <p:val>
                                                <p:strVal val="1+#ppt_w/2"/>
                                              </p:val>
                                            </p:tav>
                                            <p:tav tm="100000">
                                              <p:val>
                                                <p:strVal val="#ppt_x"/>
                                              </p:val>
                                            </p:tav>
                                          </p:tavLst>
                                        </p:anim>
                                        <p:anim calcmode="lin" valueType="num" p14:bounceEnd="58000">
                                          <p:cBhvr additive="base">
                                            <p:cTn id="93" dur="75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1" grpId="0"/>
          <p:bldP spid="32" grpId="0" animBg="1"/>
          <p:bldP spid="33" grpId="0" animBg="1"/>
          <p:bldP spid="34" grpId="0" animBg="1"/>
          <p:bldP spid="35" grpId="0" animBg="1"/>
          <p:bldP spid="36" grpId="0" animBg="1"/>
          <p:bldP spid="37" grpId="0" animBg="1"/>
          <p:bldP spid="38" grpId="0" animBg="1"/>
          <p:bldP spid="39" grpId="0" animBg="1"/>
          <p:bldP spid="40" grpId="0" animBg="1"/>
          <p:bldP spid="4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fltVal val="0"/>
                                              </p:val>
                                            </p:tav>
                                            <p:tav tm="100000">
                                              <p:val>
                                                <p:strVal val="#ppt_w"/>
                                              </p:val>
                                            </p:tav>
                                          </p:tavLst>
                                        </p:anim>
                                        <p:anim calcmode="lin" valueType="num">
                                          <p:cBhvr>
                                            <p:cTn id="8" dur="1000" fill="hold"/>
                                            <p:tgtEl>
                                              <p:spTgt spid="32"/>
                                            </p:tgtEl>
                                            <p:attrNameLst>
                                              <p:attrName>ppt_h</p:attrName>
                                            </p:attrNameLst>
                                          </p:cBhvr>
                                          <p:tavLst>
                                            <p:tav tm="0">
                                              <p:val>
                                                <p:fltVal val="0"/>
                                              </p:val>
                                            </p:tav>
                                            <p:tav tm="100000">
                                              <p:val>
                                                <p:strVal val="#ppt_h"/>
                                              </p:val>
                                            </p:tav>
                                          </p:tavLst>
                                        </p:anim>
                                        <p:animEffect transition="in" filter="fade">
                                          <p:cBhvr>
                                            <p:cTn id="9" dur="1000"/>
                                            <p:tgtEl>
                                              <p:spTgt spid="32"/>
                                            </p:tgtEl>
                                          </p:cBhvr>
                                        </p:animEffect>
                                      </p:childTnLst>
                                    </p:cTn>
                                  </p:par>
                                  <p:par>
                                    <p:cTn id="10" presetID="53" presetClass="entr" presetSubtype="16" fill="hold" grpId="0" nodeType="withEffect">
                                      <p:stCondLst>
                                        <p:cond delay="300"/>
                                      </p:stCondLst>
                                      <p:childTnLst>
                                        <p:set>
                                          <p:cBhvr>
                                            <p:cTn id="11" dur="1" fill="hold">
                                              <p:stCondLst>
                                                <p:cond delay="0"/>
                                              </p:stCondLst>
                                            </p:cTn>
                                            <p:tgtEl>
                                              <p:spTgt spid="33"/>
                                            </p:tgtEl>
                                            <p:attrNameLst>
                                              <p:attrName>style.visibility</p:attrName>
                                            </p:attrNameLst>
                                          </p:cBhvr>
                                          <p:to>
                                            <p:strVal val="visible"/>
                                          </p:to>
                                        </p:set>
                                        <p:anim calcmode="lin" valueType="num">
                                          <p:cBhvr>
                                            <p:cTn id="12" dur="1000" fill="hold"/>
                                            <p:tgtEl>
                                              <p:spTgt spid="33"/>
                                            </p:tgtEl>
                                            <p:attrNameLst>
                                              <p:attrName>ppt_w</p:attrName>
                                            </p:attrNameLst>
                                          </p:cBhvr>
                                          <p:tavLst>
                                            <p:tav tm="0">
                                              <p:val>
                                                <p:fltVal val="0"/>
                                              </p:val>
                                            </p:tav>
                                            <p:tav tm="100000">
                                              <p:val>
                                                <p:strVal val="#ppt_w"/>
                                              </p:val>
                                            </p:tav>
                                          </p:tavLst>
                                        </p:anim>
                                        <p:anim calcmode="lin" valueType="num">
                                          <p:cBhvr>
                                            <p:cTn id="13" dur="1000" fill="hold"/>
                                            <p:tgtEl>
                                              <p:spTgt spid="33"/>
                                            </p:tgtEl>
                                            <p:attrNameLst>
                                              <p:attrName>ppt_h</p:attrName>
                                            </p:attrNameLst>
                                          </p:cBhvr>
                                          <p:tavLst>
                                            <p:tav tm="0">
                                              <p:val>
                                                <p:fltVal val="0"/>
                                              </p:val>
                                            </p:tav>
                                            <p:tav tm="100000">
                                              <p:val>
                                                <p:strVal val="#ppt_h"/>
                                              </p:val>
                                            </p:tav>
                                          </p:tavLst>
                                        </p:anim>
                                        <p:animEffect transition="in" filter="fade">
                                          <p:cBhvr>
                                            <p:cTn id="14" dur="1000"/>
                                            <p:tgtEl>
                                              <p:spTgt spid="33"/>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34"/>
                                            </p:tgtEl>
                                            <p:attrNameLst>
                                              <p:attrName>style.visibility</p:attrName>
                                            </p:attrNameLst>
                                          </p:cBhvr>
                                          <p:to>
                                            <p:strVal val="visible"/>
                                          </p:to>
                                        </p:set>
                                        <p:anim calcmode="lin" valueType="num">
                                          <p:cBhvr>
                                            <p:cTn id="17" dur="1000" fill="hold"/>
                                            <p:tgtEl>
                                              <p:spTgt spid="34"/>
                                            </p:tgtEl>
                                            <p:attrNameLst>
                                              <p:attrName>ppt_w</p:attrName>
                                            </p:attrNameLst>
                                          </p:cBhvr>
                                          <p:tavLst>
                                            <p:tav tm="0">
                                              <p:val>
                                                <p:fltVal val="0"/>
                                              </p:val>
                                            </p:tav>
                                            <p:tav tm="100000">
                                              <p:val>
                                                <p:strVal val="#ppt_w"/>
                                              </p:val>
                                            </p:tav>
                                          </p:tavLst>
                                        </p:anim>
                                        <p:anim calcmode="lin" valueType="num">
                                          <p:cBhvr>
                                            <p:cTn id="18" dur="1000" fill="hold"/>
                                            <p:tgtEl>
                                              <p:spTgt spid="34"/>
                                            </p:tgtEl>
                                            <p:attrNameLst>
                                              <p:attrName>ppt_h</p:attrName>
                                            </p:attrNameLst>
                                          </p:cBhvr>
                                          <p:tavLst>
                                            <p:tav tm="0">
                                              <p:val>
                                                <p:fltVal val="0"/>
                                              </p:val>
                                            </p:tav>
                                            <p:tav tm="100000">
                                              <p:val>
                                                <p:strVal val="#ppt_h"/>
                                              </p:val>
                                            </p:tav>
                                          </p:tavLst>
                                        </p:anim>
                                        <p:animEffect transition="in" filter="fade">
                                          <p:cBhvr>
                                            <p:cTn id="19" dur="1000"/>
                                            <p:tgtEl>
                                              <p:spTgt spid="34"/>
                                            </p:tgtEl>
                                          </p:cBhvr>
                                        </p:animEffect>
                                      </p:childTnLst>
                                    </p:cTn>
                                  </p:par>
                                  <p:par>
                                    <p:cTn id="20" presetID="53" presetClass="entr" presetSubtype="16" fill="hold" grpId="0" nodeType="withEffect">
                                      <p:stCondLst>
                                        <p:cond delay="100"/>
                                      </p:stCondLst>
                                      <p:childTnLst>
                                        <p:set>
                                          <p:cBhvr>
                                            <p:cTn id="21" dur="1" fill="hold">
                                              <p:stCondLst>
                                                <p:cond delay="0"/>
                                              </p:stCondLst>
                                            </p:cTn>
                                            <p:tgtEl>
                                              <p:spTgt spid="35"/>
                                            </p:tgtEl>
                                            <p:attrNameLst>
                                              <p:attrName>style.visibility</p:attrName>
                                            </p:attrNameLst>
                                          </p:cBhvr>
                                          <p:to>
                                            <p:strVal val="visible"/>
                                          </p:to>
                                        </p:set>
                                        <p:anim calcmode="lin" valueType="num">
                                          <p:cBhvr>
                                            <p:cTn id="22" dur="1000" fill="hold"/>
                                            <p:tgtEl>
                                              <p:spTgt spid="35"/>
                                            </p:tgtEl>
                                            <p:attrNameLst>
                                              <p:attrName>ppt_w</p:attrName>
                                            </p:attrNameLst>
                                          </p:cBhvr>
                                          <p:tavLst>
                                            <p:tav tm="0">
                                              <p:val>
                                                <p:fltVal val="0"/>
                                              </p:val>
                                            </p:tav>
                                            <p:tav tm="100000">
                                              <p:val>
                                                <p:strVal val="#ppt_w"/>
                                              </p:val>
                                            </p:tav>
                                          </p:tavLst>
                                        </p:anim>
                                        <p:anim calcmode="lin" valueType="num">
                                          <p:cBhvr>
                                            <p:cTn id="23" dur="1000" fill="hold"/>
                                            <p:tgtEl>
                                              <p:spTgt spid="35"/>
                                            </p:tgtEl>
                                            <p:attrNameLst>
                                              <p:attrName>ppt_h</p:attrName>
                                            </p:attrNameLst>
                                          </p:cBhvr>
                                          <p:tavLst>
                                            <p:tav tm="0">
                                              <p:val>
                                                <p:fltVal val="0"/>
                                              </p:val>
                                            </p:tav>
                                            <p:tav tm="100000">
                                              <p:val>
                                                <p:strVal val="#ppt_h"/>
                                              </p:val>
                                            </p:tav>
                                          </p:tavLst>
                                        </p:anim>
                                        <p:animEffect transition="in" filter="fade">
                                          <p:cBhvr>
                                            <p:cTn id="24" dur="1000"/>
                                            <p:tgtEl>
                                              <p:spTgt spid="35"/>
                                            </p:tgtEl>
                                          </p:cBhvr>
                                        </p:animEffect>
                                      </p:childTnLst>
                                    </p:cTn>
                                  </p:par>
                                  <p:par>
                                    <p:cTn id="25" presetID="53" presetClass="entr" presetSubtype="16" fill="hold" grpId="0" nodeType="withEffect">
                                      <p:stCondLst>
                                        <p:cond delay="400"/>
                                      </p:stCondLst>
                                      <p:childTnLst>
                                        <p:set>
                                          <p:cBhvr>
                                            <p:cTn id="26" dur="1" fill="hold">
                                              <p:stCondLst>
                                                <p:cond delay="0"/>
                                              </p:stCondLst>
                                            </p:cTn>
                                            <p:tgtEl>
                                              <p:spTgt spid="36"/>
                                            </p:tgtEl>
                                            <p:attrNameLst>
                                              <p:attrName>style.visibility</p:attrName>
                                            </p:attrNameLst>
                                          </p:cBhvr>
                                          <p:to>
                                            <p:strVal val="visible"/>
                                          </p:to>
                                        </p:set>
                                        <p:anim calcmode="lin" valueType="num">
                                          <p:cBhvr>
                                            <p:cTn id="27" dur="1000" fill="hold"/>
                                            <p:tgtEl>
                                              <p:spTgt spid="36"/>
                                            </p:tgtEl>
                                            <p:attrNameLst>
                                              <p:attrName>ppt_w</p:attrName>
                                            </p:attrNameLst>
                                          </p:cBhvr>
                                          <p:tavLst>
                                            <p:tav tm="0">
                                              <p:val>
                                                <p:fltVal val="0"/>
                                              </p:val>
                                            </p:tav>
                                            <p:tav tm="100000">
                                              <p:val>
                                                <p:strVal val="#ppt_w"/>
                                              </p:val>
                                            </p:tav>
                                          </p:tavLst>
                                        </p:anim>
                                        <p:anim calcmode="lin" valueType="num">
                                          <p:cBhvr>
                                            <p:cTn id="28" dur="1000" fill="hold"/>
                                            <p:tgtEl>
                                              <p:spTgt spid="36"/>
                                            </p:tgtEl>
                                            <p:attrNameLst>
                                              <p:attrName>ppt_h</p:attrName>
                                            </p:attrNameLst>
                                          </p:cBhvr>
                                          <p:tavLst>
                                            <p:tav tm="0">
                                              <p:val>
                                                <p:fltVal val="0"/>
                                              </p:val>
                                            </p:tav>
                                            <p:tav tm="100000">
                                              <p:val>
                                                <p:strVal val="#ppt_h"/>
                                              </p:val>
                                            </p:tav>
                                          </p:tavLst>
                                        </p:anim>
                                        <p:animEffect transition="in" filter="fade">
                                          <p:cBhvr>
                                            <p:cTn id="29" dur="1000"/>
                                            <p:tgtEl>
                                              <p:spTgt spid="36"/>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37"/>
                                            </p:tgtEl>
                                            <p:attrNameLst>
                                              <p:attrName>style.visibility</p:attrName>
                                            </p:attrNameLst>
                                          </p:cBhvr>
                                          <p:to>
                                            <p:strVal val="visible"/>
                                          </p:to>
                                        </p:set>
                                        <p:anim calcmode="lin" valueType="num">
                                          <p:cBhvr>
                                            <p:cTn id="32" dur="1000" fill="hold"/>
                                            <p:tgtEl>
                                              <p:spTgt spid="37"/>
                                            </p:tgtEl>
                                            <p:attrNameLst>
                                              <p:attrName>ppt_w</p:attrName>
                                            </p:attrNameLst>
                                          </p:cBhvr>
                                          <p:tavLst>
                                            <p:tav tm="0">
                                              <p:val>
                                                <p:fltVal val="0"/>
                                              </p:val>
                                            </p:tav>
                                            <p:tav tm="100000">
                                              <p:val>
                                                <p:strVal val="#ppt_w"/>
                                              </p:val>
                                            </p:tav>
                                          </p:tavLst>
                                        </p:anim>
                                        <p:anim calcmode="lin" valueType="num">
                                          <p:cBhvr>
                                            <p:cTn id="33" dur="1000" fill="hold"/>
                                            <p:tgtEl>
                                              <p:spTgt spid="37"/>
                                            </p:tgtEl>
                                            <p:attrNameLst>
                                              <p:attrName>ppt_h</p:attrName>
                                            </p:attrNameLst>
                                          </p:cBhvr>
                                          <p:tavLst>
                                            <p:tav tm="0">
                                              <p:val>
                                                <p:fltVal val="0"/>
                                              </p:val>
                                            </p:tav>
                                            <p:tav tm="100000">
                                              <p:val>
                                                <p:strVal val="#ppt_h"/>
                                              </p:val>
                                            </p:tav>
                                          </p:tavLst>
                                        </p:anim>
                                        <p:animEffect transition="in" filter="fade">
                                          <p:cBhvr>
                                            <p:cTn id="34" dur="1000"/>
                                            <p:tgtEl>
                                              <p:spTgt spid="37"/>
                                            </p:tgtEl>
                                          </p:cBhvr>
                                        </p:animEffect>
                                      </p:childTnLst>
                                    </p:cTn>
                                  </p:par>
                                  <p:par>
                                    <p:cTn id="35" presetID="53" presetClass="entr" presetSubtype="16" fill="hold" grpId="0" nodeType="withEffect">
                                      <p:stCondLst>
                                        <p:cond delay="200"/>
                                      </p:stCondLst>
                                      <p:childTnLst>
                                        <p:set>
                                          <p:cBhvr>
                                            <p:cTn id="36" dur="1" fill="hold">
                                              <p:stCondLst>
                                                <p:cond delay="0"/>
                                              </p:stCondLst>
                                            </p:cTn>
                                            <p:tgtEl>
                                              <p:spTgt spid="38"/>
                                            </p:tgtEl>
                                            <p:attrNameLst>
                                              <p:attrName>style.visibility</p:attrName>
                                            </p:attrNameLst>
                                          </p:cBhvr>
                                          <p:to>
                                            <p:strVal val="visible"/>
                                          </p:to>
                                        </p:set>
                                        <p:anim calcmode="lin" valueType="num">
                                          <p:cBhvr>
                                            <p:cTn id="37" dur="1000" fill="hold"/>
                                            <p:tgtEl>
                                              <p:spTgt spid="38"/>
                                            </p:tgtEl>
                                            <p:attrNameLst>
                                              <p:attrName>ppt_w</p:attrName>
                                            </p:attrNameLst>
                                          </p:cBhvr>
                                          <p:tavLst>
                                            <p:tav tm="0">
                                              <p:val>
                                                <p:fltVal val="0"/>
                                              </p:val>
                                            </p:tav>
                                            <p:tav tm="100000">
                                              <p:val>
                                                <p:strVal val="#ppt_w"/>
                                              </p:val>
                                            </p:tav>
                                          </p:tavLst>
                                        </p:anim>
                                        <p:anim calcmode="lin" valueType="num">
                                          <p:cBhvr>
                                            <p:cTn id="38" dur="1000" fill="hold"/>
                                            <p:tgtEl>
                                              <p:spTgt spid="38"/>
                                            </p:tgtEl>
                                            <p:attrNameLst>
                                              <p:attrName>ppt_h</p:attrName>
                                            </p:attrNameLst>
                                          </p:cBhvr>
                                          <p:tavLst>
                                            <p:tav tm="0">
                                              <p:val>
                                                <p:fltVal val="0"/>
                                              </p:val>
                                            </p:tav>
                                            <p:tav tm="100000">
                                              <p:val>
                                                <p:strVal val="#ppt_h"/>
                                              </p:val>
                                            </p:tav>
                                          </p:tavLst>
                                        </p:anim>
                                        <p:animEffect transition="in" filter="fade">
                                          <p:cBhvr>
                                            <p:cTn id="39" dur="1000"/>
                                            <p:tgtEl>
                                              <p:spTgt spid="38"/>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9"/>
                                            </p:tgtEl>
                                            <p:attrNameLst>
                                              <p:attrName>style.visibility</p:attrName>
                                            </p:attrNameLst>
                                          </p:cBhvr>
                                          <p:to>
                                            <p:strVal val="visible"/>
                                          </p:to>
                                        </p:set>
                                        <p:anim calcmode="lin" valueType="num">
                                          <p:cBhvr>
                                            <p:cTn id="42" dur="1000" fill="hold"/>
                                            <p:tgtEl>
                                              <p:spTgt spid="39"/>
                                            </p:tgtEl>
                                            <p:attrNameLst>
                                              <p:attrName>ppt_w</p:attrName>
                                            </p:attrNameLst>
                                          </p:cBhvr>
                                          <p:tavLst>
                                            <p:tav tm="0">
                                              <p:val>
                                                <p:fltVal val="0"/>
                                              </p:val>
                                            </p:tav>
                                            <p:tav tm="100000">
                                              <p:val>
                                                <p:strVal val="#ppt_w"/>
                                              </p:val>
                                            </p:tav>
                                          </p:tavLst>
                                        </p:anim>
                                        <p:anim calcmode="lin" valueType="num">
                                          <p:cBhvr>
                                            <p:cTn id="43" dur="1000" fill="hold"/>
                                            <p:tgtEl>
                                              <p:spTgt spid="39"/>
                                            </p:tgtEl>
                                            <p:attrNameLst>
                                              <p:attrName>ppt_h</p:attrName>
                                            </p:attrNameLst>
                                          </p:cBhvr>
                                          <p:tavLst>
                                            <p:tav tm="0">
                                              <p:val>
                                                <p:fltVal val="0"/>
                                              </p:val>
                                            </p:tav>
                                            <p:tav tm="100000">
                                              <p:val>
                                                <p:strVal val="#ppt_h"/>
                                              </p:val>
                                            </p:tav>
                                          </p:tavLst>
                                        </p:anim>
                                        <p:animEffect transition="in" filter="fade">
                                          <p:cBhvr>
                                            <p:cTn id="44" dur="1000"/>
                                            <p:tgtEl>
                                              <p:spTgt spid="39"/>
                                            </p:tgtEl>
                                          </p:cBhvr>
                                        </p:animEffect>
                                      </p:childTnLst>
                                    </p:cTn>
                                  </p:par>
                                  <p:par>
                                    <p:cTn id="45" presetID="53" presetClass="entr" presetSubtype="16" fill="hold" grpId="0" nodeType="withEffect">
                                      <p:stCondLst>
                                        <p:cond delay="200"/>
                                      </p:stCondLst>
                                      <p:childTnLst>
                                        <p:set>
                                          <p:cBhvr>
                                            <p:cTn id="46" dur="1" fill="hold">
                                              <p:stCondLst>
                                                <p:cond delay="0"/>
                                              </p:stCondLst>
                                            </p:cTn>
                                            <p:tgtEl>
                                              <p:spTgt spid="40"/>
                                            </p:tgtEl>
                                            <p:attrNameLst>
                                              <p:attrName>style.visibility</p:attrName>
                                            </p:attrNameLst>
                                          </p:cBhvr>
                                          <p:to>
                                            <p:strVal val="visible"/>
                                          </p:to>
                                        </p:set>
                                        <p:anim calcmode="lin" valueType="num">
                                          <p:cBhvr>
                                            <p:cTn id="47" dur="1000" fill="hold"/>
                                            <p:tgtEl>
                                              <p:spTgt spid="40"/>
                                            </p:tgtEl>
                                            <p:attrNameLst>
                                              <p:attrName>ppt_w</p:attrName>
                                            </p:attrNameLst>
                                          </p:cBhvr>
                                          <p:tavLst>
                                            <p:tav tm="0">
                                              <p:val>
                                                <p:fltVal val="0"/>
                                              </p:val>
                                            </p:tav>
                                            <p:tav tm="100000">
                                              <p:val>
                                                <p:strVal val="#ppt_w"/>
                                              </p:val>
                                            </p:tav>
                                          </p:tavLst>
                                        </p:anim>
                                        <p:anim calcmode="lin" valueType="num">
                                          <p:cBhvr>
                                            <p:cTn id="48" dur="1000" fill="hold"/>
                                            <p:tgtEl>
                                              <p:spTgt spid="40"/>
                                            </p:tgtEl>
                                            <p:attrNameLst>
                                              <p:attrName>ppt_h</p:attrName>
                                            </p:attrNameLst>
                                          </p:cBhvr>
                                          <p:tavLst>
                                            <p:tav tm="0">
                                              <p:val>
                                                <p:fltVal val="0"/>
                                              </p:val>
                                            </p:tav>
                                            <p:tav tm="100000">
                                              <p:val>
                                                <p:strVal val="#ppt_h"/>
                                              </p:val>
                                            </p:tav>
                                          </p:tavLst>
                                        </p:anim>
                                        <p:animEffect transition="in" filter="fade">
                                          <p:cBhvr>
                                            <p:cTn id="49" dur="1000"/>
                                            <p:tgtEl>
                                              <p:spTgt spid="40"/>
                                            </p:tgtEl>
                                          </p:cBhvr>
                                        </p:animEffect>
                                      </p:childTnLst>
                                    </p:cTn>
                                  </p:par>
                                </p:childTnLst>
                              </p:cTn>
                            </p:par>
                            <p:par>
                              <p:cTn id="50" fill="hold">
                                <p:stCondLst>
                                  <p:cond delay="1000"/>
                                </p:stCondLst>
                                <p:childTnLst>
                                  <p:par>
                                    <p:cTn id="51" presetID="31" presetClass="entr" presetSubtype="0" fill="hold" grpId="0" nodeType="afterEffect">
                                      <p:stCondLst>
                                        <p:cond delay="0"/>
                                      </p:stCondLst>
                                      <p:iterate type="lt">
                                        <p:tmPct val="5000"/>
                                      </p:iterate>
                                      <p:childTnLst>
                                        <p:set>
                                          <p:cBhvr>
                                            <p:cTn id="52" dur="1" fill="hold">
                                              <p:stCondLst>
                                                <p:cond delay="0"/>
                                              </p:stCondLst>
                                            </p:cTn>
                                            <p:tgtEl>
                                              <p:spTgt spid="41"/>
                                            </p:tgtEl>
                                            <p:attrNameLst>
                                              <p:attrName>style.visibility</p:attrName>
                                            </p:attrNameLst>
                                          </p:cBhvr>
                                          <p:to>
                                            <p:strVal val="visible"/>
                                          </p:to>
                                        </p:set>
                                        <p:anim calcmode="lin" valueType="num">
                                          <p:cBhvr>
                                            <p:cTn id="53" dur="750" fill="hold"/>
                                            <p:tgtEl>
                                              <p:spTgt spid="41"/>
                                            </p:tgtEl>
                                            <p:attrNameLst>
                                              <p:attrName>ppt_w</p:attrName>
                                            </p:attrNameLst>
                                          </p:cBhvr>
                                          <p:tavLst>
                                            <p:tav tm="0">
                                              <p:val>
                                                <p:fltVal val="0"/>
                                              </p:val>
                                            </p:tav>
                                            <p:tav tm="100000">
                                              <p:val>
                                                <p:strVal val="#ppt_w"/>
                                              </p:val>
                                            </p:tav>
                                          </p:tavLst>
                                        </p:anim>
                                        <p:anim calcmode="lin" valueType="num">
                                          <p:cBhvr>
                                            <p:cTn id="54" dur="750" fill="hold"/>
                                            <p:tgtEl>
                                              <p:spTgt spid="41"/>
                                            </p:tgtEl>
                                            <p:attrNameLst>
                                              <p:attrName>ppt_h</p:attrName>
                                            </p:attrNameLst>
                                          </p:cBhvr>
                                          <p:tavLst>
                                            <p:tav tm="0">
                                              <p:val>
                                                <p:fltVal val="0"/>
                                              </p:val>
                                            </p:tav>
                                            <p:tav tm="100000">
                                              <p:val>
                                                <p:strVal val="#ppt_h"/>
                                              </p:val>
                                            </p:tav>
                                          </p:tavLst>
                                        </p:anim>
                                        <p:anim calcmode="lin" valueType="num">
                                          <p:cBhvr>
                                            <p:cTn id="55" dur="750" fill="hold"/>
                                            <p:tgtEl>
                                              <p:spTgt spid="41"/>
                                            </p:tgtEl>
                                            <p:attrNameLst>
                                              <p:attrName>style.rotation</p:attrName>
                                            </p:attrNameLst>
                                          </p:cBhvr>
                                          <p:tavLst>
                                            <p:tav tm="0">
                                              <p:val>
                                                <p:fltVal val="90"/>
                                              </p:val>
                                            </p:tav>
                                            <p:tav tm="100000">
                                              <p:val>
                                                <p:fltVal val="0"/>
                                              </p:val>
                                            </p:tav>
                                          </p:tavLst>
                                        </p:anim>
                                        <p:animEffect transition="in" filter="fade">
                                          <p:cBhvr>
                                            <p:cTn id="56" dur="750"/>
                                            <p:tgtEl>
                                              <p:spTgt spid="41"/>
                                            </p:tgtEl>
                                          </p:cBhvr>
                                        </p:animEffect>
                                      </p:childTnLst>
                                    </p:cTn>
                                  </p:par>
                                </p:childTnLst>
                              </p:cTn>
                            </p:par>
                            <p:par>
                              <p:cTn id="57" fill="hold">
                                <p:stCondLst>
                                  <p:cond delay="2187"/>
                                </p:stCondLst>
                                <p:childTnLst>
                                  <p:par>
                                    <p:cTn id="58" presetID="53" presetClass="entr" presetSubtype="16" fill="hold" nodeType="afterEffect">
                                      <p:stCondLst>
                                        <p:cond delay="0"/>
                                      </p:stCondLst>
                                      <p:childTnLst>
                                        <p:set>
                                          <p:cBhvr>
                                            <p:cTn id="59" dur="1" fill="hold">
                                              <p:stCondLst>
                                                <p:cond delay="0"/>
                                              </p:stCondLst>
                                            </p:cTn>
                                            <p:tgtEl>
                                              <p:spTgt spid="2"/>
                                            </p:tgtEl>
                                            <p:attrNameLst>
                                              <p:attrName>style.visibility</p:attrName>
                                            </p:attrNameLst>
                                          </p:cBhvr>
                                          <p:to>
                                            <p:strVal val="visible"/>
                                          </p:to>
                                        </p:set>
                                        <p:anim calcmode="lin" valueType="num">
                                          <p:cBhvr>
                                            <p:cTn id="60" dur="750" fill="hold"/>
                                            <p:tgtEl>
                                              <p:spTgt spid="2"/>
                                            </p:tgtEl>
                                            <p:attrNameLst>
                                              <p:attrName>ppt_w</p:attrName>
                                            </p:attrNameLst>
                                          </p:cBhvr>
                                          <p:tavLst>
                                            <p:tav tm="0">
                                              <p:val>
                                                <p:fltVal val="0"/>
                                              </p:val>
                                            </p:tav>
                                            <p:tav tm="100000">
                                              <p:val>
                                                <p:strVal val="#ppt_w"/>
                                              </p:val>
                                            </p:tav>
                                          </p:tavLst>
                                        </p:anim>
                                        <p:anim calcmode="lin" valueType="num">
                                          <p:cBhvr>
                                            <p:cTn id="61" dur="750" fill="hold"/>
                                            <p:tgtEl>
                                              <p:spTgt spid="2"/>
                                            </p:tgtEl>
                                            <p:attrNameLst>
                                              <p:attrName>ppt_h</p:attrName>
                                            </p:attrNameLst>
                                          </p:cBhvr>
                                          <p:tavLst>
                                            <p:tav tm="0">
                                              <p:val>
                                                <p:fltVal val="0"/>
                                              </p:val>
                                            </p:tav>
                                            <p:tav tm="100000">
                                              <p:val>
                                                <p:strVal val="#ppt_h"/>
                                              </p:val>
                                            </p:tav>
                                          </p:tavLst>
                                        </p:anim>
                                        <p:animEffect transition="in" filter="fade">
                                          <p:cBhvr>
                                            <p:cTn id="62" dur="750"/>
                                            <p:tgtEl>
                                              <p:spTgt spid="2"/>
                                            </p:tgtEl>
                                          </p:cBhvr>
                                        </p:animEffect>
                                      </p:childTnLst>
                                    </p:cTn>
                                  </p:par>
                                  <p:par>
                                    <p:cTn id="63" presetID="2" presetClass="entr" presetSubtype="2" fill="hold" grpId="0" nodeType="withEffect">
                                      <p:stCondLst>
                                        <p:cond delay="250"/>
                                      </p:stCondLst>
                                      <p:childTnLst>
                                        <p:set>
                                          <p:cBhvr>
                                            <p:cTn id="64" dur="1" fill="hold">
                                              <p:stCondLst>
                                                <p:cond delay="0"/>
                                              </p:stCondLst>
                                            </p:cTn>
                                            <p:tgtEl>
                                              <p:spTgt spid="28"/>
                                            </p:tgtEl>
                                            <p:attrNameLst>
                                              <p:attrName>style.visibility</p:attrName>
                                            </p:attrNameLst>
                                          </p:cBhvr>
                                          <p:to>
                                            <p:strVal val="visible"/>
                                          </p:to>
                                        </p:set>
                                        <p:anim calcmode="lin" valueType="num">
                                          <p:cBhvr additive="base">
                                            <p:cTn id="65" dur="750" fill="hold"/>
                                            <p:tgtEl>
                                              <p:spTgt spid="28"/>
                                            </p:tgtEl>
                                            <p:attrNameLst>
                                              <p:attrName>ppt_x</p:attrName>
                                            </p:attrNameLst>
                                          </p:cBhvr>
                                          <p:tavLst>
                                            <p:tav tm="0">
                                              <p:val>
                                                <p:strVal val="1+#ppt_w/2"/>
                                              </p:val>
                                            </p:tav>
                                            <p:tav tm="100000">
                                              <p:val>
                                                <p:strVal val="#ppt_x"/>
                                              </p:val>
                                            </p:tav>
                                          </p:tavLst>
                                        </p:anim>
                                        <p:anim calcmode="lin" valueType="num">
                                          <p:cBhvr additive="base">
                                            <p:cTn id="66" dur="750" fill="hold"/>
                                            <p:tgtEl>
                                              <p:spTgt spid="28"/>
                                            </p:tgtEl>
                                            <p:attrNameLst>
                                              <p:attrName>ppt_y</p:attrName>
                                            </p:attrNameLst>
                                          </p:cBhvr>
                                          <p:tavLst>
                                            <p:tav tm="0">
                                              <p:val>
                                                <p:strVal val="#ppt_y"/>
                                              </p:val>
                                            </p:tav>
                                            <p:tav tm="100000">
                                              <p:val>
                                                <p:strVal val="#ppt_y"/>
                                              </p:val>
                                            </p:tav>
                                          </p:tavLst>
                                        </p:anim>
                                      </p:childTnLst>
                                    </p:cTn>
                                  </p:par>
                                  <p:par>
                                    <p:cTn id="67" presetID="53" presetClass="entr" presetSubtype="16" fill="hold" nodeType="withEffect">
                                      <p:stCondLst>
                                        <p:cond delay="500"/>
                                      </p:stCondLst>
                                      <p:childTnLst>
                                        <p:set>
                                          <p:cBhvr>
                                            <p:cTn id="68" dur="1" fill="hold">
                                              <p:stCondLst>
                                                <p:cond delay="0"/>
                                              </p:stCondLst>
                                            </p:cTn>
                                            <p:tgtEl>
                                              <p:spTgt spid="50"/>
                                            </p:tgtEl>
                                            <p:attrNameLst>
                                              <p:attrName>style.visibility</p:attrName>
                                            </p:attrNameLst>
                                          </p:cBhvr>
                                          <p:to>
                                            <p:strVal val="visible"/>
                                          </p:to>
                                        </p:set>
                                        <p:anim calcmode="lin" valueType="num">
                                          <p:cBhvr>
                                            <p:cTn id="69" dur="750" fill="hold"/>
                                            <p:tgtEl>
                                              <p:spTgt spid="50"/>
                                            </p:tgtEl>
                                            <p:attrNameLst>
                                              <p:attrName>ppt_w</p:attrName>
                                            </p:attrNameLst>
                                          </p:cBhvr>
                                          <p:tavLst>
                                            <p:tav tm="0">
                                              <p:val>
                                                <p:fltVal val="0"/>
                                              </p:val>
                                            </p:tav>
                                            <p:tav tm="100000">
                                              <p:val>
                                                <p:strVal val="#ppt_w"/>
                                              </p:val>
                                            </p:tav>
                                          </p:tavLst>
                                        </p:anim>
                                        <p:anim calcmode="lin" valueType="num">
                                          <p:cBhvr>
                                            <p:cTn id="70" dur="750" fill="hold"/>
                                            <p:tgtEl>
                                              <p:spTgt spid="50"/>
                                            </p:tgtEl>
                                            <p:attrNameLst>
                                              <p:attrName>ppt_h</p:attrName>
                                            </p:attrNameLst>
                                          </p:cBhvr>
                                          <p:tavLst>
                                            <p:tav tm="0">
                                              <p:val>
                                                <p:fltVal val="0"/>
                                              </p:val>
                                            </p:tav>
                                            <p:tav tm="100000">
                                              <p:val>
                                                <p:strVal val="#ppt_h"/>
                                              </p:val>
                                            </p:tav>
                                          </p:tavLst>
                                        </p:anim>
                                        <p:animEffect transition="in" filter="fade">
                                          <p:cBhvr>
                                            <p:cTn id="71" dur="750"/>
                                            <p:tgtEl>
                                              <p:spTgt spid="50"/>
                                            </p:tgtEl>
                                          </p:cBhvr>
                                        </p:animEffect>
                                      </p:childTnLst>
                                    </p:cTn>
                                  </p:par>
                                  <p:par>
                                    <p:cTn id="72" presetID="2" presetClass="entr" presetSubtype="2" fill="hold" grpId="0" nodeType="withEffect">
                                      <p:stCondLst>
                                        <p:cond delay="750"/>
                                      </p:stCondLst>
                                      <p:childTnLst>
                                        <p:set>
                                          <p:cBhvr>
                                            <p:cTn id="73" dur="1" fill="hold">
                                              <p:stCondLst>
                                                <p:cond delay="0"/>
                                              </p:stCondLst>
                                            </p:cTn>
                                            <p:tgtEl>
                                              <p:spTgt spid="29"/>
                                            </p:tgtEl>
                                            <p:attrNameLst>
                                              <p:attrName>style.visibility</p:attrName>
                                            </p:attrNameLst>
                                          </p:cBhvr>
                                          <p:to>
                                            <p:strVal val="visible"/>
                                          </p:to>
                                        </p:set>
                                        <p:anim calcmode="lin" valueType="num">
                                          <p:cBhvr additive="base">
                                            <p:cTn id="74" dur="750" fill="hold"/>
                                            <p:tgtEl>
                                              <p:spTgt spid="29"/>
                                            </p:tgtEl>
                                            <p:attrNameLst>
                                              <p:attrName>ppt_x</p:attrName>
                                            </p:attrNameLst>
                                          </p:cBhvr>
                                          <p:tavLst>
                                            <p:tav tm="0">
                                              <p:val>
                                                <p:strVal val="1+#ppt_w/2"/>
                                              </p:val>
                                            </p:tav>
                                            <p:tav tm="100000">
                                              <p:val>
                                                <p:strVal val="#ppt_x"/>
                                              </p:val>
                                            </p:tav>
                                          </p:tavLst>
                                        </p:anim>
                                        <p:anim calcmode="lin" valueType="num">
                                          <p:cBhvr additive="base">
                                            <p:cTn id="75" dur="750" fill="hold"/>
                                            <p:tgtEl>
                                              <p:spTgt spid="29"/>
                                            </p:tgtEl>
                                            <p:attrNameLst>
                                              <p:attrName>ppt_y</p:attrName>
                                            </p:attrNameLst>
                                          </p:cBhvr>
                                          <p:tavLst>
                                            <p:tav tm="0">
                                              <p:val>
                                                <p:strVal val="#ppt_y"/>
                                              </p:val>
                                            </p:tav>
                                            <p:tav tm="100000">
                                              <p:val>
                                                <p:strVal val="#ppt_y"/>
                                              </p:val>
                                            </p:tav>
                                          </p:tavLst>
                                        </p:anim>
                                      </p:childTnLst>
                                    </p:cTn>
                                  </p:par>
                                  <p:par>
                                    <p:cTn id="76" presetID="53" presetClass="entr" presetSubtype="16" fill="hold" nodeType="withEffect">
                                      <p:stCondLst>
                                        <p:cond delay="1000"/>
                                      </p:stCondLst>
                                      <p:childTnLst>
                                        <p:set>
                                          <p:cBhvr>
                                            <p:cTn id="77" dur="1" fill="hold">
                                              <p:stCondLst>
                                                <p:cond delay="0"/>
                                              </p:stCondLst>
                                            </p:cTn>
                                            <p:tgtEl>
                                              <p:spTgt spid="55"/>
                                            </p:tgtEl>
                                            <p:attrNameLst>
                                              <p:attrName>style.visibility</p:attrName>
                                            </p:attrNameLst>
                                          </p:cBhvr>
                                          <p:to>
                                            <p:strVal val="visible"/>
                                          </p:to>
                                        </p:set>
                                        <p:anim calcmode="lin" valueType="num">
                                          <p:cBhvr>
                                            <p:cTn id="78" dur="750" fill="hold"/>
                                            <p:tgtEl>
                                              <p:spTgt spid="55"/>
                                            </p:tgtEl>
                                            <p:attrNameLst>
                                              <p:attrName>ppt_w</p:attrName>
                                            </p:attrNameLst>
                                          </p:cBhvr>
                                          <p:tavLst>
                                            <p:tav tm="0">
                                              <p:val>
                                                <p:fltVal val="0"/>
                                              </p:val>
                                            </p:tav>
                                            <p:tav tm="100000">
                                              <p:val>
                                                <p:strVal val="#ppt_w"/>
                                              </p:val>
                                            </p:tav>
                                          </p:tavLst>
                                        </p:anim>
                                        <p:anim calcmode="lin" valueType="num">
                                          <p:cBhvr>
                                            <p:cTn id="79" dur="750" fill="hold"/>
                                            <p:tgtEl>
                                              <p:spTgt spid="55"/>
                                            </p:tgtEl>
                                            <p:attrNameLst>
                                              <p:attrName>ppt_h</p:attrName>
                                            </p:attrNameLst>
                                          </p:cBhvr>
                                          <p:tavLst>
                                            <p:tav tm="0">
                                              <p:val>
                                                <p:fltVal val="0"/>
                                              </p:val>
                                            </p:tav>
                                            <p:tav tm="100000">
                                              <p:val>
                                                <p:strVal val="#ppt_h"/>
                                              </p:val>
                                            </p:tav>
                                          </p:tavLst>
                                        </p:anim>
                                        <p:animEffect transition="in" filter="fade">
                                          <p:cBhvr>
                                            <p:cTn id="80" dur="750"/>
                                            <p:tgtEl>
                                              <p:spTgt spid="55"/>
                                            </p:tgtEl>
                                          </p:cBhvr>
                                        </p:animEffect>
                                      </p:childTnLst>
                                    </p:cTn>
                                  </p:par>
                                  <p:par>
                                    <p:cTn id="81" presetID="2" presetClass="entr" presetSubtype="2" fill="hold" grpId="0" nodeType="withEffect">
                                      <p:stCondLst>
                                        <p:cond delay="1250"/>
                                      </p:stCondLst>
                                      <p:childTnLst>
                                        <p:set>
                                          <p:cBhvr>
                                            <p:cTn id="82" dur="1" fill="hold">
                                              <p:stCondLst>
                                                <p:cond delay="0"/>
                                              </p:stCondLst>
                                            </p:cTn>
                                            <p:tgtEl>
                                              <p:spTgt spid="30"/>
                                            </p:tgtEl>
                                            <p:attrNameLst>
                                              <p:attrName>style.visibility</p:attrName>
                                            </p:attrNameLst>
                                          </p:cBhvr>
                                          <p:to>
                                            <p:strVal val="visible"/>
                                          </p:to>
                                        </p:set>
                                        <p:anim calcmode="lin" valueType="num">
                                          <p:cBhvr additive="base">
                                            <p:cTn id="83" dur="750" fill="hold"/>
                                            <p:tgtEl>
                                              <p:spTgt spid="30"/>
                                            </p:tgtEl>
                                            <p:attrNameLst>
                                              <p:attrName>ppt_x</p:attrName>
                                            </p:attrNameLst>
                                          </p:cBhvr>
                                          <p:tavLst>
                                            <p:tav tm="0">
                                              <p:val>
                                                <p:strVal val="1+#ppt_w/2"/>
                                              </p:val>
                                            </p:tav>
                                            <p:tav tm="100000">
                                              <p:val>
                                                <p:strVal val="#ppt_x"/>
                                              </p:val>
                                            </p:tav>
                                          </p:tavLst>
                                        </p:anim>
                                        <p:anim calcmode="lin" valueType="num">
                                          <p:cBhvr additive="base">
                                            <p:cTn id="84" dur="750" fill="hold"/>
                                            <p:tgtEl>
                                              <p:spTgt spid="30"/>
                                            </p:tgtEl>
                                            <p:attrNameLst>
                                              <p:attrName>ppt_y</p:attrName>
                                            </p:attrNameLst>
                                          </p:cBhvr>
                                          <p:tavLst>
                                            <p:tav tm="0">
                                              <p:val>
                                                <p:strVal val="#ppt_y"/>
                                              </p:val>
                                            </p:tav>
                                            <p:tav tm="100000">
                                              <p:val>
                                                <p:strVal val="#ppt_y"/>
                                              </p:val>
                                            </p:tav>
                                          </p:tavLst>
                                        </p:anim>
                                      </p:childTnLst>
                                    </p:cTn>
                                  </p:par>
                                  <p:par>
                                    <p:cTn id="85" presetID="53" presetClass="entr" presetSubtype="16" fill="hold" nodeType="withEffect">
                                      <p:stCondLst>
                                        <p:cond delay="1500"/>
                                      </p:stCondLst>
                                      <p:childTnLst>
                                        <p:set>
                                          <p:cBhvr>
                                            <p:cTn id="86" dur="1" fill="hold">
                                              <p:stCondLst>
                                                <p:cond delay="0"/>
                                              </p:stCondLst>
                                            </p:cTn>
                                            <p:tgtEl>
                                              <p:spTgt spid="58"/>
                                            </p:tgtEl>
                                            <p:attrNameLst>
                                              <p:attrName>style.visibility</p:attrName>
                                            </p:attrNameLst>
                                          </p:cBhvr>
                                          <p:to>
                                            <p:strVal val="visible"/>
                                          </p:to>
                                        </p:set>
                                        <p:anim calcmode="lin" valueType="num">
                                          <p:cBhvr>
                                            <p:cTn id="87" dur="750" fill="hold"/>
                                            <p:tgtEl>
                                              <p:spTgt spid="58"/>
                                            </p:tgtEl>
                                            <p:attrNameLst>
                                              <p:attrName>ppt_w</p:attrName>
                                            </p:attrNameLst>
                                          </p:cBhvr>
                                          <p:tavLst>
                                            <p:tav tm="0">
                                              <p:val>
                                                <p:fltVal val="0"/>
                                              </p:val>
                                            </p:tav>
                                            <p:tav tm="100000">
                                              <p:val>
                                                <p:strVal val="#ppt_w"/>
                                              </p:val>
                                            </p:tav>
                                          </p:tavLst>
                                        </p:anim>
                                        <p:anim calcmode="lin" valueType="num">
                                          <p:cBhvr>
                                            <p:cTn id="88" dur="750" fill="hold"/>
                                            <p:tgtEl>
                                              <p:spTgt spid="58"/>
                                            </p:tgtEl>
                                            <p:attrNameLst>
                                              <p:attrName>ppt_h</p:attrName>
                                            </p:attrNameLst>
                                          </p:cBhvr>
                                          <p:tavLst>
                                            <p:tav tm="0">
                                              <p:val>
                                                <p:fltVal val="0"/>
                                              </p:val>
                                            </p:tav>
                                            <p:tav tm="100000">
                                              <p:val>
                                                <p:strVal val="#ppt_h"/>
                                              </p:val>
                                            </p:tav>
                                          </p:tavLst>
                                        </p:anim>
                                        <p:animEffect transition="in" filter="fade">
                                          <p:cBhvr>
                                            <p:cTn id="89" dur="750"/>
                                            <p:tgtEl>
                                              <p:spTgt spid="58"/>
                                            </p:tgtEl>
                                          </p:cBhvr>
                                        </p:animEffect>
                                      </p:childTnLst>
                                    </p:cTn>
                                  </p:par>
                                  <p:par>
                                    <p:cTn id="90" presetID="2" presetClass="entr" presetSubtype="2" fill="hold" grpId="0" nodeType="withEffect">
                                      <p:stCondLst>
                                        <p:cond delay="1750"/>
                                      </p:stCondLst>
                                      <p:childTnLst>
                                        <p:set>
                                          <p:cBhvr>
                                            <p:cTn id="91" dur="1" fill="hold">
                                              <p:stCondLst>
                                                <p:cond delay="0"/>
                                              </p:stCondLst>
                                            </p:cTn>
                                            <p:tgtEl>
                                              <p:spTgt spid="31"/>
                                            </p:tgtEl>
                                            <p:attrNameLst>
                                              <p:attrName>style.visibility</p:attrName>
                                            </p:attrNameLst>
                                          </p:cBhvr>
                                          <p:to>
                                            <p:strVal val="visible"/>
                                          </p:to>
                                        </p:set>
                                        <p:anim calcmode="lin" valueType="num">
                                          <p:cBhvr additive="base">
                                            <p:cTn id="92" dur="750" fill="hold"/>
                                            <p:tgtEl>
                                              <p:spTgt spid="31"/>
                                            </p:tgtEl>
                                            <p:attrNameLst>
                                              <p:attrName>ppt_x</p:attrName>
                                            </p:attrNameLst>
                                          </p:cBhvr>
                                          <p:tavLst>
                                            <p:tav tm="0">
                                              <p:val>
                                                <p:strVal val="1+#ppt_w/2"/>
                                              </p:val>
                                            </p:tav>
                                            <p:tav tm="100000">
                                              <p:val>
                                                <p:strVal val="#ppt_x"/>
                                              </p:val>
                                            </p:tav>
                                          </p:tavLst>
                                        </p:anim>
                                        <p:anim calcmode="lin" valueType="num">
                                          <p:cBhvr additive="base">
                                            <p:cTn id="93" dur="75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1" grpId="0"/>
          <p:bldP spid="32" grpId="0" animBg="1"/>
          <p:bldP spid="33" grpId="0" animBg="1"/>
          <p:bldP spid="34" grpId="0" animBg="1"/>
          <p:bldP spid="35" grpId="0" animBg="1"/>
          <p:bldP spid="36" grpId="0" animBg="1"/>
          <p:bldP spid="37" grpId="0" animBg="1"/>
          <p:bldP spid="38" grpId="0" animBg="1"/>
          <p:bldP spid="39" grpId="0" animBg="1"/>
          <p:bldP spid="40" grpId="0" animBg="1"/>
          <p:bldP spid="41"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任意多边形 83"/>
          <p:cNvSpPr/>
          <p:nvPr/>
        </p:nvSpPr>
        <p:spPr bwMode="auto">
          <a:xfrm rot="16377237">
            <a:off x="5502506" y="985759"/>
            <a:ext cx="1007498" cy="100546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7" name="任意多边形 83"/>
          <p:cNvSpPr/>
          <p:nvPr/>
        </p:nvSpPr>
        <p:spPr bwMode="auto">
          <a:xfrm rot="16377237">
            <a:off x="6445090" y="2659707"/>
            <a:ext cx="1004844" cy="100282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8" name="任意多边形 83"/>
          <p:cNvSpPr/>
          <p:nvPr/>
        </p:nvSpPr>
        <p:spPr bwMode="auto">
          <a:xfrm rot="16377237">
            <a:off x="4232652" y="1594334"/>
            <a:ext cx="1164522" cy="1162172"/>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9" name="任意多边形 83"/>
          <p:cNvSpPr/>
          <p:nvPr/>
        </p:nvSpPr>
        <p:spPr bwMode="auto">
          <a:xfrm rot="16377237">
            <a:off x="5324067" y="1662388"/>
            <a:ext cx="1635976" cy="163267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0" name="任意多边形 83"/>
          <p:cNvSpPr/>
          <p:nvPr/>
        </p:nvSpPr>
        <p:spPr bwMode="auto">
          <a:xfrm rot="5222763" flipH="1">
            <a:off x="7104582" y="1037585"/>
            <a:ext cx="242276" cy="241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1" name="任意多边形 83"/>
          <p:cNvSpPr/>
          <p:nvPr/>
        </p:nvSpPr>
        <p:spPr bwMode="auto">
          <a:xfrm rot="16377237">
            <a:off x="7359596" y="1476881"/>
            <a:ext cx="286326" cy="28575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2" name="任意多边形 83"/>
          <p:cNvSpPr/>
          <p:nvPr/>
        </p:nvSpPr>
        <p:spPr bwMode="auto">
          <a:xfrm rot="16377237">
            <a:off x="4819134" y="2881157"/>
            <a:ext cx="1004844" cy="100282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3" name="任意多边形 83"/>
          <p:cNvSpPr/>
          <p:nvPr/>
        </p:nvSpPr>
        <p:spPr bwMode="auto">
          <a:xfrm rot="5222763" flipH="1">
            <a:off x="4601899" y="3789267"/>
            <a:ext cx="242276" cy="241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4" name="任意多边形 83"/>
          <p:cNvSpPr/>
          <p:nvPr/>
        </p:nvSpPr>
        <p:spPr bwMode="auto">
          <a:xfrm rot="16377237">
            <a:off x="4061429" y="3317445"/>
            <a:ext cx="286326" cy="28575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5" name="TextBox 34"/>
          <p:cNvSpPr txBox="1"/>
          <p:nvPr/>
        </p:nvSpPr>
        <p:spPr>
          <a:xfrm>
            <a:off x="5340648" y="1838581"/>
            <a:ext cx="1604310" cy="1200329"/>
          </a:xfrm>
          <a:prstGeom prst="rect">
            <a:avLst/>
          </a:prstGeom>
          <a:noFill/>
        </p:spPr>
        <p:txBody>
          <a:bodyPr wrap="square" rtlCol="0">
            <a:spAutoFit/>
          </a:bodyPr>
          <a:lstStyle/>
          <a:p>
            <a:pPr algn="ctr"/>
            <a:r>
              <a:rPr lang="en-US" altLang="zh-CN" sz="7200" b="1" spc="-300" dirty="0">
                <a:solidFill>
                  <a:schemeClr val="bg1"/>
                </a:solidFill>
                <a:latin typeface="微软雅黑" panose="020B0503020204020204" pitchFamily="34" charset="-122"/>
                <a:ea typeface="微软雅黑" panose="020B0503020204020204" pitchFamily="34" charset="-122"/>
              </a:rPr>
              <a:t>A</a:t>
            </a:r>
            <a:endParaRPr lang="zh-CN" altLang="en-US" sz="7200" b="1" spc="-300" dirty="0">
              <a:solidFill>
                <a:schemeClr val="bg1"/>
              </a:solidFill>
              <a:latin typeface="微软雅黑" panose="020B0503020204020204" pitchFamily="34" charset="-122"/>
              <a:ea typeface="微软雅黑" panose="020B0503020204020204" pitchFamily="34" charset="-122"/>
            </a:endParaRPr>
          </a:p>
        </p:txBody>
      </p:sp>
      <p:sp>
        <p:nvSpPr>
          <p:cNvPr id="36" name="矩形 69"/>
          <p:cNvSpPr>
            <a:spLocks noChangeArrowheads="1"/>
          </p:cNvSpPr>
          <p:nvPr/>
        </p:nvSpPr>
        <p:spPr bwMode="auto">
          <a:xfrm>
            <a:off x="3526251" y="4425035"/>
            <a:ext cx="5137076"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smtClean="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小屋功能概述</a:t>
            </a:r>
            <a:endParaRPr lang="en-US" altLang="zh-CN"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cxnSp>
        <p:nvCxnSpPr>
          <p:cNvPr id="38" name="直接连接符 37"/>
          <p:cNvCxnSpPr/>
          <p:nvPr/>
        </p:nvCxnSpPr>
        <p:spPr>
          <a:xfrm>
            <a:off x="2355933" y="4840452"/>
            <a:ext cx="1456264"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8319033" y="4840452"/>
            <a:ext cx="1379619"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750" fill="hold"/>
                                        <p:tgtEl>
                                          <p:spTgt spid="26"/>
                                        </p:tgtEl>
                                        <p:attrNameLst>
                                          <p:attrName>ppt_w</p:attrName>
                                        </p:attrNameLst>
                                      </p:cBhvr>
                                      <p:tavLst>
                                        <p:tav tm="0">
                                          <p:val>
                                            <p:fltVal val="0"/>
                                          </p:val>
                                        </p:tav>
                                        <p:tav tm="100000">
                                          <p:val>
                                            <p:strVal val="#ppt_w"/>
                                          </p:val>
                                        </p:tav>
                                      </p:tavLst>
                                    </p:anim>
                                    <p:anim calcmode="lin" valueType="num">
                                      <p:cBhvr>
                                        <p:cTn id="8" dur="750" fill="hold"/>
                                        <p:tgtEl>
                                          <p:spTgt spid="26"/>
                                        </p:tgtEl>
                                        <p:attrNameLst>
                                          <p:attrName>ppt_h</p:attrName>
                                        </p:attrNameLst>
                                      </p:cBhvr>
                                      <p:tavLst>
                                        <p:tav tm="0">
                                          <p:val>
                                            <p:fltVal val="0"/>
                                          </p:val>
                                        </p:tav>
                                        <p:tav tm="100000">
                                          <p:val>
                                            <p:strVal val="#ppt_h"/>
                                          </p:val>
                                        </p:tav>
                                      </p:tavLst>
                                    </p:anim>
                                    <p:animEffect transition="in" filter="fade">
                                      <p:cBhvr>
                                        <p:cTn id="9" dur="750"/>
                                        <p:tgtEl>
                                          <p:spTgt spid="26"/>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27"/>
                                        </p:tgtEl>
                                        <p:attrNameLst>
                                          <p:attrName>style.visibility</p:attrName>
                                        </p:attrNameLst>
                                      </p:cBhvr>
                                      <p:to>
                                        <p:strVal val="visible"/>
                                      </p:to>
                                    </p:set>
                                    <p:anim calcmode="lin" valueType="num">
                                      <p:cBhvr>
                                        <p:cTn id="12" dur="750" fill="hold"/>
                                        <p:tgtEl>
                                          <p:spTgt spid="27"/>
                                        </p:tgtEl>
                                        <p:attrNameLst>
                                          <p:attrName>ppt_w</p:attrName>
                                        </p:attrNameLst>
                                      </p:cBhvr>
                                      <p:tavLst>
                                        <p:tav tm="0">
                                          <p:val>
                                            <p:fltVal val="0"/>
                                          </p:val>
                                        </p:tav>
                                        <p:tav tm="100000">
                                          <p:val>
                                            <p:strVal val="#ppt_w"/>
                                          </p:val>
                                        </p:tav>
                                      </p:tavLst>
                                    </p:anim>
                                    <p:anim calcmode="lin" valueType="num">
                                      <p:cBhvr>
                                        <p:cTn id="13" dur="750" fill="hold"/>
                                        <p:tgtEl>
                                          <p:spTgt spid="27"/>
                                        </p:tgtEl>
                                        <p:attrNameLst>
                                          <p:attrName>ppt_h</p:attrName>
                                        </p:attrNameLst>
                                      </p:cBhvr>
                                      <p:tavLst>
                                        <p:tav tm="0">
                                          <p:val>
                                            <p:fltVal val="0"/>
                                          </p:val>
                                        </p:tav>
                                        <p:tav tm="100000">
                                          <p:val>
                                            <p:strVal val="#ppt_h"/>
                                          </p:val>
                                        </p:tav>
                                      </p:tavLst>
                                    </p:anim>
                                    <p:animEffect transition="in" filter="fade">
                                      <p:cBhvr>
                                        <p:cTn id="14" dur="750"/>
                                        <p:tgtEl>
                                          <p:spTgt spid="27"/>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28"/>
                                        </p:tgtEl>
                                        <p:attrNameLst>
                                          <p:attrName>style.visibility</p:attrName>
                                        </p:attrNameLst>
                                      </p:cBhvr>
                                      <p:to>
                                        <p:strVal val="visible"/>
                                      </p:to>
                                    </p:set>
                                    <p:anim calcmode="lin" valueType="num">
                                      <p:cBhvr>
                                        <p:cTn id="17" dur="750" fill="hold"/>
                                        <p:tgtEl>
                                          <p:spTgt spid="28"/>
                                        </p:tgtEl>
                                        <p:attrNameLst>
                                          <p:attrName>ppt_w</p:attrName>
                                        </p:attrNameLst>
                                      </p:cBhvr>
                                      <p:tavLst>
                                        <p:tav tm="0">
                                          <p:val>
                                            <p:fltVal val="0"/>
                                          </p:val>
                                        </p:tav>
                                        <p:tav tm="100000">
                                          <p:val>
                                            <p:strVal val="#ppt_w"/>
                                          </p:val>
                                        </p:tav>
                                      </p:tavLst>
                                    </p:anim>
                                    <p:anim calcmode="lin" valueType="num">
                                      <p:cBhvr>
                                        <p:cTn id="18" dur="750" fill="hold"/>
                                        <p:tgtEl>
                                          <p:spTgt spid="28"/>
                                        </p:tgtEl>
                                        <p:attrNameLst>
                                          <p:attrName>ppt_h</p:attrName>
                                        </p:attrNameLst>
                                      </p:cBhvr>
                                      <p:tavLst>
                                        <p:tav tm="0">
                                          <p:val>
                                            <p:fltVal val="0"/>
                                          </p:val>
                                        </p:tav>
                                        <p:tav tm="100000">
                                          <p:val>
                                            <p:strVal val="#ppt_h"/>
                                          </p:val>
                                        </p:tav>
                                      </p:tavLst>
                                    </p:anim>
                                    <p:animEffect transition="in" filter="fade">
                                      <p:cBhvr>
                                        <p:cTn id="19" dur="750"/>
                                        <p:tgtEl>
                                          <p:spTgt spid="28"/>
                                        </p:tgtEl>
                                      </p:cBhvr>
                                    </p:animEffect>
                                  </p:childTnLst>
                                </p:cTn>
                              </p:par>
                              <p:par>
                                <p:cTn id="20" presetID="53" presetClass="entr" presetSubtype="16" fill="hold" grpId="0" nodeType="withEffect">
                                  <p:stCondLst>
                                    <p:cond delay="100"/>
                                  </p:stCondLst>
                                  <p:childTnLst>
                                    <p:set>
                                      <p:cBhvr>
                                        <p:cTn id="21" dur="1" fill="hold">
                                          <p:stCondLst>
                                            <p:cond delay="0"/>
                                          </p:stCondLst>
                                        </p:cTn>
                                        <p:tgtEl>
                                          <p:spTgt spid="29"/>
                                        </p:tgtEl>
                                        <p:attrNameLst>
                                          <p:attrName>style.visibility</p:attrName>
                                        </p:attrNameLst>
                                      </p:cBhvr>
                                      <p:to>
                                        <p:strVal val="visible"/>
                                      </p:to>
                                    </p:set>
                                    <p:anim calcmode="lin" valueType="num">
                                      <p:cBhvr>
                                        <p:cTn id="22" dur="750" fill="hold"/>
                                        <p:tgtEl>
                                          <p:spTgt spid="29"/>
                                        </p:tgtEl>
                                        <p:attrNameLst>
                                          <p:attrName>ppt_w</p:attrName>
                                        </p:attrNameLst>
                                      </p:cBhvr>
                                      <p:tavLst>
                                        <p:tav tm="0">
                                          <p:val>
                                            <p:fltVal val="0"/>
                                          </p:val>
                                        </p:tav>
                                        <p:tav tm="100000">
                                          <p:val>
                                            <p:strVal val="#ppt_w"/>
                                          </p:val>
                                        </p:tav>
                                      </p:tavLst>
                                    </p:anim>
                                    <p:anim calcmode="lin" valueType="num">
                                      <p:cBhvr>
                                        <p:cTn id="23" dur="750" fill="hold"/>
                                        <p:tgtEl>
                                          <p:spTgt spid="29"/>
                                        </p:tgtEl>
                                        <p:attrNameLst>
                                          <p:attrName>ppt_h</p:attrName>
                                        </p:attrNameLst>
                                      </p:cBhvr>
                                      <p:tavLst>
                                        <p:tav tm="0">
                                          <p:val>
                                            <p:fltVal val="0"/>
                                          </p:val>
                                        </p:tav>
                                        <p:tav tm="100000">
                                          <p:val>
                                            <p:strVal val="#ppt_h"/>
                                          </p:val>
                                        </p:tav>
                                      </p:tavLst>
                                    </p:anim>
                                    <p:animEffect transition="in" filter="fade">
                                      <p:cBhvr>
                                        <p:cTn id="24" dur="750"/>
                                        <p:tgtEl>
                                          <p:spTgt spid="29"/>
                                        </p:tgtEl>
                                      </p:cBhvr>
                                    </p:animEffect>
                                  </p:childTnLst>
                                </p:cTn>
                              </p:par>
                              <p:par>
                                <p:cTn id="25" presetID="53" presetClass="entr" presetSubtype="16" fill="hold" grpId="0" nodeType="withEffect">
                                  <p:stCondLst>
                                    <p:cond delay="300"/>
                                  </p:stCondLst>
                                  <p:childTnLst>
                                    <p:set>
                                      <p:cBhvr>
                                        <p:cTn id="26" dur="1" fill="hold">
                                          <p:stCondLst>
                                            <p:cond delay="0"/>
                                          </p:stCondLst>
                                        </p:cTn>
                                        <p:tgtEl>
                                          <p:spTgt spid="30"/>
                                        </p:tgtEl>
                                        <p:attrNameLst>
                                          <p:attrName>style.visibility</p:attrName>
                                        </p:attrNameLst>
                                      </p:cBhvr>
                                      <p:to>
                                        <p:strVal val="visible"/>
                                      </p:to>
                                    </p:set>
                                    <p:anim calcmode="lin" valueType="num">
                                      <p:cBhvr>
                                        <p:cTn id="27" dur="750" fill="hold"/>
                                        <p:tgtEl>
                                          <p:spTgt spid="30"/>
                                        </p:tgtEl>
                                        <p:attrNameLst>
                                          <p:attrName>ppt_w</p:attrName>
                                        </p:attrNameLst>
                                      </p:cBhvr>
                                      <p:tavLst>
                                        <p:tav tm="0">
                                          <p:val>
                                            <p:fltVal val="0"/>
                                          </p:val>
                                        </p:tav>
                                        <p:tav tm="100000">
                                          <p:val>
                                            <p:strVal val="#ppt_w"/>
                                          </p:val>
                                        </p:tav>
                                      </p:tavLst>
                                    </p:anim>
                                    <p:anim calcmode="lin" valueType="num">
                                      <p:cBhvr>
                                        <p:cTn id="28" dur="750" fill="hold"/>
                                        <p:tgtEl>
                                          <p:spTgt spid="30"/>
                                        </p:tgtEl>
                                        <p:attrNameLst>
                                          <p:attrName>ppt_h</p:attrName>
                                        </p:attrNameLst>
                                      </p:cBhvr>
                                      <p:tavLst>
                                        <p:tav tm="0">
                                          <p:val>
                                            <p:fltVal val="0"/>
                                          </p:val>
                                        </p:tav>
                                        <p:tav tm="100000">
                                          <p:val>
                                            <p:strVal val="#ppt_h"/>
                                          </p:val>
                                        </p:tav>
                                      </p:tavLst>
                                    </p:anim>
                                    <p:animEffect transition="in" filter="fade">
                                      <p:cBhvr>
                                        <p:cTn id="29" dur="750"/>
                                        <p:tgtEl>
                                          <p:spTgt spid="30"/>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31"/>
                                        </p:tgtEl>
                                        <p:attrNameLst>
                                          <p:attrName>style.visibility</p:attrName>
                                        </p:attrNameLst>
                                      </p:cBhvr>
                                      <p:to>
                                        <p:strVal val="visible"/>
                                      </p:to>
                                    </p:set>
                                    <p:anim calcmode="lin" valueType="num">
                                      <p:cBhvr>
                                        <p:cTn id="32" dur="750" fill="hold"/>
                                        <p:tgtEl>
                                          <p:spTgt spid="31"/>
                                        </p:tgtEl>
                                        <p:attrNameLst>
                                          <p:attrName>ppt_w</p:attrName>
                                        </p:attrNameLst>
                                      </p:cBhvr>
                                      <p:tavLst>
                                        <p:tav tm="0">
                                          <p:val>
                                            <p:fltVal val="0"/>
                                          </p:val>
                                        </p:tav>
                                        <p:tav tm="100000">
                                          <p:val>
                                            <p:strVal val="#ppt_w"/>
                                          </p:val>
                                        </p:tav>
                                      </p:tavLst>
                                    </p:anim>
                                    <p:anim calcmode="lin" valueType="num">
                                      <p:cBhvr>
                                        <p:cTn id="33" dur="750" fill="hold"/>
                                        <p:tgtEl>
                                          <p:spTgt spid="31"/>
                                        </p:tgtEl>
                                        <p:attrNameLst>
                                          <p:attrName>ppt_h</p:attrName>
                                        </p:attrNameLst>
                                      </p:cBhvr>
                                      <p:tavLst>
                                        <p:tav tm="0">
                                          <p:val>
                                            <p:fltVal val="0"/>
                                          </p:val>
                                        </p:tav>
                                        <p:tav tm="100000">
                                          <p:val>
                                            <p:strVal val="#ppt_h"/>
                                          </p:val>
                                        </p:tav>
                                      </p:tavLst>
                                    </p:anim>
                                    <p:animEffect transition="in" filter="fade">
                                      <p:cBhvr>
                                        <p:cTn id="34" dur="750"/>
                                        <p:tgtEl>
                                          <p:spTgt spid="31"/>
                                        </p:tgtEl>
                                      </p:cBhvr>
                                    </p:animEffect>
                                  </p:childTnLst>
                                </p:cTn>
                              </p:par>
                              <p:par>
                                <p:cTn id="35" presetID="53" presetClass="entr" presetSubtype="16" fill="hold" grpId="0" nodeType="withEffect">
                                  <p:stCondLst>
                                    <p:cond delay="200"/>
                                  </p:stCondLst>
                                  <p:childTnLst>
                                    <p:set>
                                      <p:cBhvr>
                                        <p:cTn id="36" dur="1" fill="hold">
                                          <p:stCondLst>
                                            <p:cond delay="0"/>
                                          </p:stCondLst>
                                        </p:cTn>
                                        <p:tgtEl>
                                          <p:spTgt spid="32"/>
                                        </p:tgtEl>
                                        <p:attrNameLst>
                                          <p:attrName>style.visibility</p:attrName>
                                        </p:attrNameLst>
                                      </p:cBhvr>
                                      <p:to>
                                        <p:strVal val="visible"/>
                                      </p:to>
                                    </p:set>
                                    <p:anim calcmode="lin" valueType="num">
                                      <p:cBhvr>
                                        <p:cTn id="37" dur="750" fill="hold"/>
                                        <p:tgtEl>
                                          <p:spTgt spid="32"/>
                                        </p:tgtEl>
                                        <p:attrNameLst>
                                          <p:attrName>ppt_w</p:attrName>
                                        </p:attrNameLst>
                                      </p:cBhvr>
                                      <p:tavLst>
                                        <p:tav tm="0">
                                          <p:val>
                                            <p:fltVal val="0"/>
                                          </p:val>
                                        </p:tav>
                                        <p:tav tm="100000">
                                          <p:val>
                                            <p:strVal val="#ppt_w"/>
                                          </p:val>
                                        </p:tav>
                                      </p:tavLst>
                                    </p:anim>
                                    <p:anim calcmode="lin" valueType="num">
                                      <p:cBhvr>
                                        <p:cTn id="38" dur="750" fill="hold"/>
                                        <p:tgtEl>
                                          <p:spTgt spid="32"/>
                                        </p:tgtEl>
                                        <p:attrNameLst>
                                          <p:attrName>ppt_h</p:attrName>
                                        </p:attrNameLst>
                                      </p:cBhvr>
                                      <p:tavLst>
                                        <p:tav tm="0">
                                          <p:val>
                                            <p:fltVal val="0"/>
                                          </p:val>
                                        </p:tav>
                                        <p:tav tm="100000">
                                          <p:val>
                                            <p:strVal val="#ppt_h"/>
                                          </p:val>
                                        </p:tav>
                                      </p:tavLst>
                                    </p:anim>
                                    <p:animEffect transition="in" filter="fade">
                                      <p:cBhvr>
                                        <p:cTn id="39" dur="750"/>
                                        <p:tgtEl>
                                          <p:spTgt spid="32"/>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p:cTn id="42" dur="750" fill="hold"/>
                                        <p:tgtEl>
                                          <p:spTgt spid="33"/>
                                        </p:tgtEl>
                                        <p:attrNameLst>
                                          <p:attrName>ppt_w</p:attrName>
                                        </p:attrNameLst>
                                      </p:cBhvr>
                                      <p:tavLst>
                                        <p:tav tm="0">
                                          <p:val>
                                            <p:fltVal val="0"/>
                                          </p:val>
                                        </p:tav>
                                        <p:tav tm="100000">
                                          <p:val>
                                            <p:strVal val="#ppt_w"/>
                                          </p:val>
                                        </p:tav>
                                      </p:tavLst>
                                    </p:anim>
                                    <p:anim calcmode="lin" valueType="num">
                                      <p:cBhvr>
                                        <p:cTn id="43" dur="750" fill="hold"/>
                                        <p:tgtEl>
                                          <p:spTgt spid="33"/>
                                        </p:tgtEl>
                                        <p:attrNameLst>
                                          <p:attrName>ppt_h</p:attrName>
                                        </p:attrNameLst>
                                      </p:cBhvr>
                                      <p:tavLst>
                                        <p:tav tm="0">
                                          <p:val>
                                            <p:fltVal val="0"/>
                                          </p:val>
                                        </p:tav>
                                        <p:tav tm="100000">
                                          <p:val>
                                            <p:strVal val="#ppt_h"/>
                                          </p:val>
                                        </p:tav>
                                      </p:tavLst>
                                    </p:anim>
                                    <p:animEffect transition="in" filter="fade">
                                      <p:cBhvr>
                                        <p:cTn id="44" dur="750"/>
                                        <p:tgtEl>
                                          <p:spTgt spid="33"/>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34"/>
                                        </p:tgtEl>
                                        <p:attrNameLst>
                                          <p:attrName>style.visibility</p:attrName>
                                        </p:attrNameLst>
                                      </p:cBhvr>
                                      <p:to>
                                        <p:strVal val="visible"/>
                                      </p:to>
                                    </p:set>
                                    <p:anim calcmode="lin" valueType="num">
                                      <p:cBhvr>
                                        <p:cTn id="47" dur="750" fill="hold"/>
                                        <p:tgtEl>
                                          <p:spTgt spid="34"/>
                                        </p:tgtEl>
                                        <p:attrNameLst>
                                          <p:attrName>ppt_w</p:attrName>
                                        </p:attrNameLst>
                                      </p:cBhvr>
                                      <p:tavLst>
                                        <p:tav tm="0">
                                          <p:val>
                                            <p:fltVal val="0"/>
                                          </p:val>
                                        </p:tav>
                                        <p:tav tm="100000">
                                          <p:val>
                                            <p:strVal val="#ppt_w"/>
                                          </p:val>
                                        </p:tav>
                                      </p:tavLst>
                                    </p:anim>
                                    <p:anim calcmode="lin" valueType="num">
                                      <p:cBhvr>
                                        <p:cTn id="48" dur="750" fill="hold"/>
                                        <p:tgtEl>
                                          <p:spTgt spid="34"/>
                                        </p:tgtEl>
                                        <p:attrNameLst>
                                          <p:attrName>ppt_h</p:attrName>
                                        </p:attrNameLst>
                                      </p:cBhvr>
                                      <p:tavLst>
                                        <p:tav tm="0">
                                          <p:val>
                                            <p:fltVal val="0"/>
                                          </p:val>
                                        </p:tav>
                                        <p:tav tm="100000">
                                          <p:val>
                                            <p:strVal val="#ppt_h"/>
                                          </p:val>
                                        </p:tav>
                                      </p:tavLst>
                                    </p:anim>
                                    <p:animEffect transition="in" filter="fade">
                                      <p:cBhvr>
                                        <p:cTn id="49" dur="750"/>
                                        <p:tgtEl>
                                          <p:spTgt spid="34"/>
                                        </p:tgtEl>
                                      </p:cBhvr>
                                    </p:animEffect>
                                  </p:childTnLst>
                                </p:cTn>
                              </p:par>
                            </p:childTnLst>
                          </p:cTn>
                        </p:par>
                        <p:par>
                          <p:cTn id="50" fill="hold">
                            <p:stCondLst>
                              <p:cond delay="1000"/>
                            </p:stCondLst>
                            <p:childTnLst>
                              <p:par>
                                <p:cTn id="51" presetID="31" presetClass="entr" presetSubtype="0" fill="hold" grpId="0" nodeType="afterEffect">
                                  <p:stCondLst>
                                    <p:cond delay="0"/>
                                  </p:stCondLst>
                                  <p:iterate type="lt">
                                    <p:tmPct val="5000"/>
                                  </p:iterate>
                                  <p:childTnLst>
                                    <p:set>
                                      <p:cBhvr>
                                        <p:cTn id="52" dur="1" fill="hold">
                                          <p:stCondLst>
                                            <p:cond delay="0"/>
                                          </p:stCondLst>
                                        </p:cTn>
                                        <p:tgtEl>
                                          <p:spTgt spid="35"/>
                                        </p:tgtEl>
                                        <p:attrNameLst>
                                          <p:attrName>style.visibility</p:attrName>
                                        </p:attrNameLst>
                                      </p:cBhvr>
                                      <p:to>
                                        <p:strVal val="visible"/>
                                      </p:to>
                                    </p:set>
                                    <p:anim calcmode="lin" valueType="num">
                                      <p:cBhvr>
                                        <p:cTn id="53" dur="750" fill="hold"/>
                                        <p:tgtEl>
                                          <p:spTgt spid="35"/>
                                        </p:tgtEl>
                                        <p:attrNameLst>
                                          <p:attrName>ppt_w</p:attrName>
                                        </p:attrNameLst>
                                      </p:cBhvr>
                                      <p:tavLst>
                                        <p:tav tm="0">
                                          <p:val>
                                            <p:fltVal val="0"/>
                                          </p:val>
                                        </p:tav>
                                        <p:tav tm="100000">
                                          <p:val>
                                            <p:strVal val="#ppt_w"/>
                                          </p:val>
                                        </p:tav>
                                      </p:tavLst>
                                    </p:anim>
                                    <p:anim calcmode="lin" valueType="num">
                                      <p:cBhvr>
                                        <p:cTn id="54" dur="750" fill="hold"/>
                                        <p:tgtEl>
                                          <p:spTgt spid="35"/>
                                        </p:tgtEl>
                                        <p:attrNameLst>
                                          <p:attrName>ppt_h</p:attrName>
                                        </p:attrNameLst>
                                      </p:cBhvr>
                                      <p:tavLst>
                                        <p:tav tm="0">
                                          <p:val>
                                            <p:fltVal val="0"/>
                                          </p:val>
                                        </p:tav>
                                        <p:tav tm="100000">
                                          <p:val>
                                            <p:strVal val="#ppt_h"/>
                                          </p:val>
                                        </p:tav>
                                      </p:tavLst>
                                    </p:anim>
                                    <p:anim calcmode="lin" valueType="num">
                                      <p:cBhvr>
                                        <p:cTn id="55" dur="750" fill="hold"/>
                                        <p:tgtEl>
                                          <p:spTgt spid="35"/>
                                        </p:tgtEl>
                                        <p:attrNameLst>
                                          <p:attrName>style.rotation</p:attrName>
                                        </p:attrNameLst>
                                      </p:cBhvr>
                                      <p:tavLst>
                                        <p:tav tm="0">
                                          <p:val>
                                            <p:fltVal val="90"/>
                                          </p:val>
                                        </p:tav>
                                        <p:tav tm="100000">
                                          <p:val>
                                            <p:fltVal val="0"/>
                                          </p:val>
                                        </p:tav>
                                      </p:tavLst>
                                    </p:anim>
                                    <p:animEffect transition="in" filter="fade">
                                      <p:cBhvr>
                                        <p:cTn id="56" dur="750"/>
                                        <p:tgtEl>
                                          <p:spTgt spid="35"/>
                                        </p:tgtEl>
                                      </p:cBhvr>
                                    </p:animEffect>
                                  </p:childTnLst>
                                </p:cTn>
                              </p:par>
                            </p:childTnLst>
                          </p:cTn>
                        </p:par>
                        <p:par>
                          <p:cTn id="57" fill="hold">
                            <p:stCondLst>
                              <p:cond delay="750"/>
                            </p:stCondLst>
                            <p:childTnLst>
                              <p:par>
                                <p:cTn id="58" presetID="22" presetClass="entr" presetSubtype="8" fill="hold"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left)">
                                      <p:cBhvr>
                                        <p:cTn id="60" dur="500"/>
                                        <p:tgtEl>
                                          <p:spTgt spid="38"/>
                                        </p:tgtEl>
                                      </p:cBhvr>
                                    </p:animEffect>
                                  </p:childTnLst>
                                </p:cTn>
                              </p:par>
                              <p:par>
                                <p:cTn id="61" presetID="22" presetClass="entr" presetSubtype="2" fill="hold" nodeType="withEffect">
                                  <p:stCondLst>
                                    <p:cond delay="0"/>
                                  </p:stCondLst>
                                  <p:childTnLst>
                                    <p:set>
                                      <p:cBhvr>
                                        <p:cTn id="62" dur="1" fill="hold">
                                          <p:stCondLst>
                                            <p:cond delay="0"/>
                                          </p:stCondLst>
                                        </p:cTn>
                                        <p:tgtEl>
                                          <p:spTgt spid="39"/>
                                        </p:tgtEl>
                                        <p:attrNameLst>
                                          <p:attrName>style.visibility</p:attrName>
                                        </p:attrNameLst>
                                      </p:cBhvr>
                                      <p:to>
                                        <p:strVal val="visible"/>
                                      </p:to>
                                    </p:set>
                                    <p:animEffect transition="in" filter="wipe(right)">
                                      <p:cBhvr>
                                        <p:cTn id="63" dur="500"/>
                                        <p:tgtEl>
                                          <p:spTgt spid="39"/>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36"/>
                                        </p:tgtEl>
                                        <p:attrNameLst>
                                          <p:attrName>style.visibility</p:attrName>
                                        </p:attrNameLst>
                                      </p:cBhvr>
                                      <p:to>
                                        <p:strVal val="visible"/>
                                      </p:to>
                                    </p:set>
                                    <p:anim calcmode="lin" valueType="num">
                                      <p:cBhvr>
                                        <p:cTn id="66" dur="500" fill="hold"/>
                                        <p:tgtEl>
                                          <p:spTgt spid="36"/>
                                        </p:tgtEl>
                                        <p:attrNameLst>
                                          <p:attrName>ppt_w</p:attrName>
                                        </p:attrNameLst>
                                      </p:cBhvr>
                                      <p:tavLst>
                                        <p:tav tm="0">
                                          <p:val>
                                            <p:fltVal val="0"/>
                                          </p:val>
                                        </p:tav>
                                        <p:tav tm="100000">
                                          <p:val>
                                            <p:strVal val="#ppt_w"/>
                                          </p:val>
                                        </p:tav>
                                      </p:tavLst>
                                    </p:anim>
                                    <p:anim calcmode="lin" valueType="num">
                                      <p:cBhvr>
                                        <p:cTn id="67" dur="500" fill="hold"/>
                                        <p:tgtEl>
                                          <p:spTgt spid="36"/>
                                        </p:tgtEl>
                                        <p:attrNameLst>
                                          <p:attrName>ppt_h</p:attrName>
                                        </p:attrNameLst>
                                      </p:cBhvr>
                                      <p:tavLst>
                                        <p:tav tm="0">
                                          <p:val>
                                            <p:fltVal val="0"/>
                                          </p:val>
                                        </p:tav>
                                        <p:tav tm="100000">
                                          <p:val>
                                            <p:strVal val="#ppt_h"/>
                                          </p:val>
                                        </p:tav>
                                      </p:tavLst>
                                    </p:anim>
                                    <p:animEffect transition="in" filter="fade">
                                      <p:cBhvr>
                                        <p:cTn id="6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P spid="32" grpId="0" animBg="1"/>
      <p:bldP spid="33" grpId="0" animBg="1"/>
      <p:bldP spid="34" grpId="0" animBg="1"/>
      <p:bldP spid="35" grpId="0"/>
      <p:bldP spid="3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2164080" cy="491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rPr>
              <a:t>小屋功能概述</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7" name="组合 6"/>
          <p:cNvGrpSpPr/>
          <p:nvPr/>
        </p:nvGrpSpPr>
        <p:grpSpPr>
          <a:xfrm>
            <a:off x="710636" y="218237"/>
            <a:ext cx="1201290" cy="755738"/>
            <a:chOff x="6404855" y="1211527"/>
            <a:chExt cx="1201290" cy="755738"/>
          </a:xfrm>
        </p:grpSpPr>
        <p:sp>
          <p:nvSpPr>
            <p:cNvPr id="8"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9" name="TextBox 8"/>
            <p:cNvSpPr txBox="1"/>
            <p:nvPr/>
          </p:nvSpPr>
          <p:spPr>
            <a:xfrm>
              <a:off x="6404855" y="1253660"/>
              <a:ext cx="1201290" cy="645160"/>
            </a:xfrm>
            <a:prstGeom prst="rect">
              <a:avLst/>
            </a:prstGeom>
            <a:noFill/>
          </p:spPr>
          <p:txBody>
            <a:bodyPr wrap="square" rtlCol="0">
              <a:spAutoFit/>
            </a:bodyPr>
            <a:lstStyle/>
            <a:p>
              <a:pPr algn="ctr"/>
              <a:r>
                <a:rPr lang="en-US" altLang="zh-CN" sz="3600" b="1" spc="-300" dirty="0">
                  <a:solidFill>
                    <a:schemeClr val="bg1"/>
                  </a:solidFill>
                  <a:latin typeface="微软雅黑" panose="020B0503020204020204" pitchFamily="34" charset="-122"/>
                  <a:ea typeface="微软雅黑" panose="020B0503020204020204" pitchFamily="34" charset="-122"/>
                </a:rPr>
                <a:t>A</a:t>
              </a:r>
              <a:endParaRPr lang="en-US" altLang="zh-CN" sz="3600" b="1" spc="-300" dirty="0">
                <a:solidFill>
                  <a:schemeClr val="bg1"/>
                </a:solidFill>
                <a:latin typeface="微软雅黑" panose="020B0503020204020204" pitchFamily="34" charset="-122"/>
                <a:ea typeface="微软雅黑" panose="020B0503020204020204" pitchFamily="34" charset="-122"/>
              </a:endParaRPr>
            </a:p>
          </p:txBody>
        </p:sp>
      </p:grpSp>
      <p:sp>
        <p:nvSpPr>
          <p:cNvPr id="85" name="Freeform 6"/>
          <p:cNvSpPr/>
          <p:nvPr/>
        </p:nvSpPr>
        <p:spPr bwMode="auto">
          <a:xfrm flipH="1">
            <a:off x="3050766" y="5738609"/>
            <a:ext cx="893867" cy="192303"/>
          </a:xfrm>
          <a:custGeom>
            <a:avLst/>
            <a:gdLst>
              <a:gd name="T0" fmla="*/ 20 w 23"/>
              <a:gd name="T1" fmla="*/ 0 h 5"/>
              <a:gd name="T2" fmla="*/ 3 w 23"/>
              <a:gd name="T3" fmla="*/ 0 h 5"/>
              <a:gd name="T4" fmla="*/ 0 w 23"/>
              <a:gd name="T5" fmla="*/ 2 h 5"/>
              <a:gd name="T6" fmla="*/ 3 w 23"/>
              <a:gd name="T7" fmla="*/ 5 h 5"/>
              <a:gd name="T8" fmla="*/ 20 w 23"/>
              <a:gd name="T9" fmla="*/ 5 h 5"/>
              <a:gd name="T10" fmla="*/ 23 w 23"/>
              <a:gd name="T11" fmla="*/ 2 h 5"/>
              <a:gd name="T12" fmla="*/ 20 w 2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3" h="5">
                <a:moveTo>
                  <a:pt x="20" y="0"/>
                </a:moveTo>
                <a:cubicBezTo>
                  <a:pt x="3" y="0"/>
                  <a:pt x="3" y="0"/>
                  <a:pt x="3" y="0"/>
                </a:cubicBezTo>
                <a:cubicBezTo>
                  <a:pt x="1" y="0"/>
                  <a:pt x="0" y="1"/>
                  <a:pt x="0" y="2"/>
                </a:cubicBezTo>
                <a:cubicBezTo>
                  <a:pt x="0" y="4"/>
                  <a:pt x="1" y="5"/>
                  <a:pt x="3" y="5"/>
                </a:cubicBezTo>
                <a:cubicBezTo>
                  <a:pt x="20" y="5"/>
                  <a:pt x="20" y="5"/>
                  <a:pt x="20" y="5"/>
                </a:cubicBezTo>
                <a:cubicBezTo>
                  <a:pt x="22" y="5"/>
                  <a:pt x="23" y="4"/>
                  <a:pt x="23" y="2"/>
                </a:cubicBezTo>
                <a:cubicBezTo>
                  <a:pt x="23" y="1"/>
                  <a:pt x="22" y="0"/>
                  <a:pt x="20" y="0"/>
                </a:cubicBezTo>
                <a:close/>
              </a:path>
            </a:pathLst>
          </a:custGeom>
          <a:solidFill>
            <a:srgbClr val="00B0F0"/>
          </a:solidFill>
          <a:ln>
            <a:noFill/>
          </a:ln>
        </p:spPr>
        <p:txBody>
          <a:bodyPr vert="horz" wrap="square" lIns="91440" tIns="45720" rIns="91440" bIns="45720" numCol="1" anchor="t" anchorCtr="0" compatLnSpc="1"/>
          <a:lstStyle/>
          <a:p>
            <a:endParaRPr lang="id-ID" sz="1350"/>
          </a:p>
        </p:txBody>
      </p:sp>
      <p:sp>
        <p:nvSpPr>
          <p:cNvPr id="86" name="Freeform 24"/>
          <p:cNvSpPr/>
          <p:nvPr/>
        </p:nvSpPr>
        <p:spPr>
          <a:xfrm flipH="1">
            <a:off x="2816479" y="5341433"/>
            <a:ext cx="1362439" cy="397176"/>
          </a:xfrm>
          <a:custGeom>
            <a:avLst/>
            <a:gdLst>
              <a:gd name="connsiteX0" fmla="*/ 0 w 2645228"/>
              <a:gd name="connsiteY0" fmla="*/ 0 h 496975"/>
              <a:gd name="connsiteX1" fmla="*/ 2645228 w 2645228"/>
              <a:gd name="connsiteY1" fmla="*/ 0 h 496975"/>
              <a:gd name="connsiteX2" fmla="*/ 2645228 w 2645228"/>
              <a:gd name="connsiteY2" fmla="*/ 56095 h 496975"/>
              <a:gd name="connsiteX3" fmla="*/ 2204348 w 2645228"/>
              <a:gd name="connsiteY3" fmla="*/ 496975 h 496975"/>
              <a:gd name="connsiteX4" fmla="*/ 440880 w 2645228"/>
              <a:gd name="connsiteY4" fmla="*/ 496975 h 496975"/>
              <a:gd name="connsiteX5" fmla="*/ 0 w 2645228"/>
              <a:gd name="connsiteY5" fmla="*/ 56095 h 496975"/>
              <a:gd name="connsiteX6" fmla="*/ 0 w 2645228"/>
              <a:gd name="connsiteY6" fmla="*/ 0 h 496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5228" h="496975">
                <a:moveTo>
                  <a:pt x="0" y="0"/>
                </a:moveTo>
                <a:lnTo>
                  <a:pt x="2645228" y="0"/>
                </a:lnTo>
                <a:lnTo>
                  <a:pt x="2645228" y="56095"/>
                </a:lnTo>
                <a:cubicBezTo>
                  <a:pt x="2645228" y="299586"/>
                  <a:pt x="2447839" y="496975"/>
                  <a:pt x="2204348" y="496975"/>
                </a:cubicBezTo>
                <a:lnTo>
                  <a:pt x="440880" y="496975"/>
                </a:lnTo>
                <a:cubicBezTo>
                  <a:pt x="197389" y="496975"/>
                  <a:pt x="0" y="299586"/>
                  <a:pt x="0" y="56095"/>
                </a:cubicBezTo>
                <a:lnTo>
                  <a:pt x="0" y="0"/>
                </a:lnTo>
                <a:close/>
              </a:path>
            </a:pathLst>
          </a:cu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7" name="Freeform 25"/>
          <p:cNvSpPr/>
          <p:nvPr/>
        </p:nvSpPr>
        <p:spPr>
          <a:xfrm flipH="1">
            <a:off x="3193817" y="6011077"/>
            <a:ext cx="607766" cy="129742"/>
          </a:xfrm>
          <a:custGeom>
            <a:avLst/>
            <a:gdLst>
              <a:gd name="connsiteX0" fmla="*/ 0 w 694404"/>
              <a:gd name="connsiteY0" fmla="*/ 0 h 288475"/>
              <a:gd name="connsiteX1" fmla="*/ 694404 w 694404"/>
              <a:gd name="connsiteY1" fmla="*/ 0 h 288475"/>
              <a:gd name="connsiteX2" fmla="*/ 693800 w 694404"/>
              <a:gd name="connsiteY2" fmla="*/ 5989 h 288475"/>
              <a:gd name="connsiteX3" fmla="*/ 347202 w 694404"/>
              <a:gd name="connsiteY3" fmla="*/ 288475 h 288475"/>
              <a:gd name="connsiteX4" fmla="*/ 604 w 694404"/>
              <a:gd name="connsiteY4" fmla="*/ 5989 h 288475"/>
              <a:gd name="connsiteX5" fmla="*/ 0 w 694404"/>
              <a:gd name="connsiteY5" fmla="*/ 0 h 288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404" h="288475">
                <a:moveTo>
                  <a:pt x="0" y="0"/>
                </a:moveTo>
                <a:lnTo>
                  <a:pt x="694404" y="0"/>
                </a:lnTo>
                <a:lnTo>
                  <a:pt x="693800" y="5989"/>
                </a:lnTo>
                <a:cubicBezTo>
                  <a:pt x="660811" y="167204"/>
                  <a:pt x="518169" y="288475"/>
                  <a:pt x="347202" y="288475"/>
                </a:cubicBezTo>
                <a:cubicBezTo>
                  <a:pt x="176235" y="288475"/>
                  <a:pt x="33593" y="167204"/>
                  <a:pt x="604" y="5989"/>
                </a:cubicBezTo>
                <a:lnTo>
                  <a:pt x="0"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8" name="Freeform 5"/>
          <p:cNvSpPr/>
          <p:nvPr/>
        </p:nvSpPr>
        <p:spPr bwMode="auto">
          <a:xfrm>
            <a:off x="3388366" y="4574017"/>
            <a:ext cx="177800" cy="525463"/>
          </a:xfrm>
          <a:custGeom>
            <a:avLst/>
            <a:gdLst>
              <a:gd name="T0" fmla="*/ 77 w 112"/>
              <a:gd name="T1" fmla="*/ 270 h 331"/>
              <a:gd name="T2" fmla="*/ 44 w 112"/>
              <a:gd name="T3" fmla="*/ 331 h 331"/>
              <a:gd name="T4" fmla="*/ 15 w 112"/>
              <a:gd name="T5" fmla="*/ 328 h 331"/>
              <a:gd name="T6" fmla="*/ 0 w 112"/>
              <a:gd name="T7" fmla="*/ 261 h 331"/>
              <a:gd name="T8" fmla="*/ 35 w 112"/>
              <a:gd name="T9" fmla="*/ 0 h 331"/>
              <a:gd name="T10" fmla="*/ 112 w 112"/>
              <a:gd name="T11" fmla="*/ 11 h 331"/>
              <a:gd name="T12" fmla="*/ 77 w 112"/>
              <a:gd name="T13" fmla="*/ 270 h 331"/>
            </a:gdLst>
            <a:ahLst/>
            <a:cxnLst>
              <a:cxn ang="0">
                <a:pos x="T0" y="T1"/>
              </a:cxn>
              <a:cxn ang="0">
                <a:pos x="T2" y="T3"/>
              </a:cxn>
              <a:cxn ang="0">
                <a:pos x="T4" y="T5"/>
              </a:cxn>
              <a:cxn ang="0">
                <a:pos x="T6" y="T7"/>
              </a:cxn>
              <a:cxn ang="0">
                <a:pos x="T8" y="T9"/>
              </a:cxn>
              <a:cxn ang="0">
                <a:pos x="T10" y="T11"/>
              </a:cxn>
              <a:cxn ang="0">
                <a:pos x="T12" y="T13"/>
              </a:cxn>
            </a:cxnLst>
            <a:rect l="0" t="0" r="r" b="b"/>
            <a:pathLst>
              <a:path w="112" h="331">
                <a:moveTo>
                  <a:pt x="77" y="270"/>
                </a:moveTo>
                <a:lnTo>
                  <a:pt x="44" y="331"/>
                </a:lnTo>
                <a:lnTo>
                  <a:pt x="15" y="328"/>
                </a:lnTo>
                <a:lnTo>
                  <a:pt x="0" y="261"/>
                </a:lnTo>
                <a:lnTo>
                  <a:pt x="35" y="0"/>
                </a:lnTo>
                <a:lnTo>
                  <a:pt x="112" y="11"/>
                </a:lnTo>
                <a:lnTo>
                  <a:pt x="77" y="270"/>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89" name="Freeform 6"/>
          <p:cNvSpPr/>
          <p:nvPr/>
        </p:nvSpPr>
        <p:spPr bwMode="auto">
          <a:xfrm>
            <a:off x="3439166" y="4480354"/>
            <a:ext cx="139700" cy="161925"/>
          </a:xfrm>
          <a:custGeom>
            <a:avLst/>
            <a:gdLst>
              <a:gd name="T0" fmla="*/ 58 w 64"/>
              <a:gd name="T1" fmla="*/ 48 h 74"/>
              <a:gd name="T2" fmla="*/ 27 w 64"/>
              <a:gd name="T3" fmla="*/ 72 h 74"/>
              <a:gd name="T4" fmla="*/ 26 w 64"/>
              <a:gd name="T5" fmla="*/ 72 h 74"/>
              <a:gd name="T6" fmla="*/ 2 w 64"/>
              <a:gd name="T7" fmla="*/ 41 h 74"/>
              <a:gd name="T8" fmla="*/ 6 w 64"/>
              <a:gd name="T9" fmla="*/ 15 h 74"/>
              <a:gd name="T10" fmla="*/ 35 w 64"/>
              <a:gd name="T11" fmla="*/ 7 h 74"/>
              <a:gd name="T12" fmla="*/ 36 w 64"/>
              <a:gd name="T13" fmla="*/ 7 h 74"/>
              <a:gd name="T14" fmla="*/ 62 w 64"/>
              <a:gd name="T15" fmla="*/ 22 h 74"/>
              <a:gd name="T16" fmla="*/ 58 w 64"/>
              <a:gd name="T17" fmla="*/ 4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74">
                <a:moveTo>
                  <a:pt x="58" y="48"/>
                </a:moveTo>
                <a:cubicBezTo>
                  <a:pt x="56" y="63"/>
                  <a:pt x="42" y="74"/>
                  <a:pt x="27" y="72"/>
                </a:cubicBezTo>
                <a:cubicBezTo>
                  <a:pt x="26" y="72"/>
                  <a:pt x="26" y="72"/>
                  <a:pt x="26" y="72"/>
                </a:cubicBezTo>
                <a:cubicBezTo>
                  <a:pt x="11" y="70"/>
                  <a:pt x="0" y="56"/>
                  <a:pt x="2" y="41"/>
                </a:cubicBezTo>
                <a:cubicBezTo>
                  <a:pt x="6" y="15"/>
                  <a:pt x="6" y="15"/>
                  <a:pt x="6" y="15"/>
                </a:cubicBezTo>
                <a:cubicBezTo>
                  <a:pt x="8" y="0"/>
                  <a:pt x="20" y="5"/>
                  <a:pt x="35" y="7"/>
                </a:cubicBezTo>
                <a:cubicBezTo>
                  <a:pt x="36" y="7"/>
                  <a:pt x="36" y="7"/>
                  <a:pt x="36" y="7"/>
                </a:cubicBezTo>
                <a:cubicBezTo>
                  <a:pt x="51" y="9"/>
                  <a:pt x="64" y="7"/>
                  <a:pt x="62" y="22"/>
                </a:cubicBezTo>
                <a:lnTo>
                  <a:pt x="58" y="48"/>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90" name="Freeform 7"/>
          <p:cNvSpPr/>
          <p:nvPr/>
        </p:nvSpPr>
        <p:spPr bwMode="auto">
          <a:xfrm>
            <a:off x="3423291" y="4539092"/>
            <a:ext cx="152400" cy="147638"/>
          </a:xfrm>
          <a:custGeom>
            <a:avLst/>
            <a:gdLst>
              <a:gd name="T0" fmla="*/ 85 w 96"/>
              <a:gd name="T1" fmla="*/ 93 h 93"/>
              <a:gd name="T2" fmla="*/ 0 w 96"/>
              <a:gd name="T3" fmla="*/ 81 h 93"/>
              <a:gd name="T4" fmla="*/ 11 w 96"/>
              <a:gd name="T5" fmla="*/ 0 h 93"/>
              <a:gd name="T6" fmla="*/ 96 w 96"/>
              <a:gd name="T7" fmla="*/ 12 h 93"/>
              <a:gd name="T8" fmla="*/ 85 w 96"/>
              <a:gd name="T9" fmla="*/ 93 h 93"/>
            </a:gdLst>
            <a:ahLst/>
            <a:cxnLst>
              <a:cxn ang="0">
                <a:pos x="T0" y="T1"/>
              </a:cxn>
              <a:cxn ang="0">
                <a:pos x="T2" y="T3"/>
              </a:cxn>
              <a:cxn ang="0">
                <a:pos x="T4" y="T5"/>
              </a:cxn>
              <a:cxn ang="0">
                <a:pos x="T6" y="T7"/>
              </a:cxn>
              <a:cxn ang="0">
                <a:pos x="T8" y="T9"/>
              </a:cxn>
            </a:cxnLst>
            <a:rect l="0" t="0" r="r" b="b"/>
            <a:pathLst>
              <a:path w="96" h="93">
                <a:moveTo>
                  <a:pt x="85" y="93"/>
                </a:moveTo>
                <a:lnTo>
                  <a:pt x="0" y="81"/>
                </a:lnTo>
                <a:lnTo>
                  <a:pt x="11" y="0"/>
                </a:lnTo>
                <a:lnTo>
                  <a:pt x="96" y="12"/>
                </a:lnTo>
                <a:lnTo>
                  <a:pt x="85" y="93"/>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91" name="Freeform 8"/>
          <p:cNvSpPr/>
          <p:nvPr/>
        </p:nvSpPr>
        <p:spPr bwMode="auto">
          <a:xfrm>
            <a:off x="3412179" y="5080429"/>
            <a:ext cx="46038" cy="76200"/>
          </a:xfrm>
          <a:custGeom>
            <a:avLst/>
            <a:gdLst>
              <a:gd name="T0" fmla="*/ 0 w 21"/>
              <a:gd name="T1" fmla="*/ 5 h 35"/>
              <a:gd name="T2" fmla="*/ 5 w 21"/>
              <a:gd name="T3" fmla="*/ 26 h 35"/>
              <a:gd name="T4" fmla="*/ 21 w 21"/>
              <a:gd name="T5" fmla="*/ 9 h 35"/>
              <a:gd name="T6" fmla="*/ 0 w 21"/>
              <a:gd name="T7" fmla="*/ 5 h 35"/>
            </a:gdLst>
            <a:ahLst/>
            <a:cxnLst>
              <a:cxn ang="0">
                <a:pos x="T0" y="T1"/>
              </a:cxn>
              <a:cxn ang="0">
                <a:pos x="T2" y="T3"/>
              </a:cxn>
              <a:cxn ang="0">
                <a:pos x="T4" y="T5"/>
              </a:cxn>
              <a:cxn ang="0">
                <a:pos x="T6" y="T7"/>
              </a:cxn>
            </a:cxnLst>
            <a:rect l="0" t="0" r="r" b="b"/>
            <a:pathLst>
              <a:path w="21" h="35">
                <a:moveTo>
                  <a:pt x="0" y="5"/>
                </a:moveTo>
                <a:cubicBezTo>
                  <a:pt x="0" y="5"/>
                  <a:pt x="3" y="22"/>
                  <a:pt x="5" y="26"/>
                </a:cubicBezTo>
                <a:cubicBezTo>
                  <a:pt x="6" y="31"/>
                  <a:pt x="9" y="35"/>
                  <a:pt x="21" y="9"/>
                </a:cubicBezTo>
                <a:cubicBezTo>
                  <a:pt x="21" y="9"/>
                  <a:pt x="13" y="0"/>
                  <a:pt x="0" y="5"/>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92" name="Freeform 9"/>
          <p:cNvSpPr/>
          <p:nvPr/>
        </p:nvSpPr>
        <p:spPr bwMode="auto">
          <a:xfrm>
            <a:off x="3572516" y="4572429"/>
            <a:ext cx="176213" cy="525463"/>
          </a:xfrm>
          <a:custGeom>
            <a:avLst/>
            <a:gdLst>
              <a:gd name="T0" fmla="*/ 75 w 111"/>
              <a:gd name="T1" fmla="*/ 269 h 331"/>
              <a:gd name="T2" fmla="*/ 44 w 111"/>
              <a:gd name="T3" fmla="*/ 331 h 331"/>
              <a:gd name="T4" fmla="*/ 15 w 111"/>
              <a:gd name="T5" fmla="*/ 326 h 331"/>
              <a:gd name="T6" fmla="*/ 0 w 111"/>
              <a:gd name="T7" fmla="*/ 259 h 331"/>
              <a:gd name="T8" fmla="*/ 34 w 111"/>
              <a:gd name="T9" fmla="*/ 0 h 331"/>
              <a:gd name="T10" fmla="*/ 111 w 111"/>
              <a:gd name="T11" fmla="*/ 9 h 331"/>
              <a:gd name="T12" fmla="*/ 75 w 111"/>
              <a:gd name="T13" fmla="*/ 269 h 331"/>
            </a:gdLst>
            <a:ahLst/>
            <a:cxnLst>
              <a:cxn ang="0">
                <a:pos x="T0" y="T1"/>
              </a:cxn>
              <a:cxn ang="0">
                <a:pos x="T2" y="T3"/>
              </a:cxn>
              <a:cxn ang="0">
                <a:pos x="T4" y="T5"/>
              </a:cxn>
              <a:cxn ang="0">
                <a:pos x="T6" y="T7"/>
              </a:cxn>
              <a:cxn ang="0">
                <a:pos x="T8" y="T9"/>
              </a:cxn>
              <a:cxn ang="0">
                <a:pos x="T10" y="T11"/>
              </a:cxn>
              <a:cxn ang="0">
                <a:pos x="T12" y="T13"/>
              </a:cxn>
            </a:cxnLst>
            <a:rect l="0" t="0" r="r" b="b"/>
            <a:pathLst>
              <a:path w="111" h="331">
                <a:moveTo>
                  <a:pt x="75" y="269"/>
                </a:moveTo>
                <a:lnTo>
                  <a:pt x="44" y="331"/>
                </a:lnTo>
                <a:lnTo>
                  <a:pt x="15" y="326"/>
                </a:lnTo>
                <a:lnTo>
                  <a:pt x="0" y="259"/>
                </a:lnTo>
                <a:lnTo>
                  <a:pt x="34" y="0"/>
                </a:lnTo>
                <a:lnTo>
                  <a:pt x="111" y="9"/>
                </a:lnTo>
                <a:lnTo>
                  <a:pt x="75" y="269"/>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93" name="Freeform 10"/>
          <p:cNvSpPr/>
          <p:nvPr/>
        </p:nvSpPr>
        <p:spPr bwMode="auto">
          <a:xfrm>
            <a:off x="3621729" y="4475592"/>
            <a:ext cx="139700" cy="161925"/>
          </a:xfrm>
          <a:custGeom>
            <a:avLst/>
            <a:gdLst>
              <a:gd name="T0" fmla="*/ 58 w 64"/>
              <a:gd name="T1" fmla="*/ 48 h 74"/>
              <a:gd name="T2" fmla="*/ 27 w 64"/>
              <a:gd name="T3" fmla="*/ 72 h 74"/>
              <a:gd name="T4" fmla="*/ 26 w 64"/>
              <a:gd name="T5" fmla="*/ 72 h 74"/>
              <a:gd name="T6" fmla="*/ 2 w 64"/>
              <a:gd name="T7" fmla="*/ 41 h 74"/>
              <a:gd name="T8" fmla="*/ 6 w 64"/>
              <a:gd name="T9" fmla="*/ 15 h 74"/>
              <a:gd name="T10" fmla="*/ 35 w 64"/>
              <a:gd name="T11" fmla="*/ 7 h 74"/>
              <a:gd name="T12" fmla="*/ 36 w 64"/>
              <a:gd name="T13" fmla="*/ 7 h 74"/>
              <a:gd name="T14" fmla="*/ 61 w 64"/>
              <a:gd name="T15" fmla="*/ 23 h 74"/>
              <a:gd name="T16" fmla="*/ 58 w 64"/>
              <a:gd name="T17" fmla="*/ 4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74">
                <a:moveTo>
                  <a:pt x="58" y="48"/>
                </a:moveTo>
                <a:cubicBezTo>
                  <a:pt x="56" y="64"/>
                  <a:pt x="42" y="74"/>
                  <a:pt x="27" y="72"/>
                </a:cubicBezTo>
                <a:cubicBezTo>
                  <a:pt x="26" y="72"/>
                  <a:pt x="26" y="72"/>
                  <a:pt x="26" y="72"/>
                </a:cubicBezTo>
                <a:cubicBezTo>
                  <a:pt x="11" y="70"/>
                  <a:pt x="0" y="56"/>
                  <a:pt x="2" y="41"/>
                </a:cubicBezTo>
                <a:cubicBezTo>
                  <a:pt x="6" y="15"/>
                  <a:pt x="6" y="15"/>
                  <a:pt x="6" y="15"/>
                </a:cubicBezTo>
                <a:cubicBezTo>
                  <a:pt x="8" y="0"/>
                  <a:pt x="20" y="5"/>
                  <a:pt x="35" y="7"/>
                </a:cubicBezTo>
                <a:cubicBezTo>
                  <a:pt x="36" y="7"/>
                  <a:pt x="36" y="7"/>
                  <a:pt x="36" y="7"/>
                </a:cubicBezTo>
                <a:cubicBezTo>
                  <a:pt x="51" y="9"/>
                  <a:pt x="64" y="7"/>
                  <a:pt x="61" y="23"/>
                </a:cubicBezTo>
                <a:lnTo>
                  <a:pt x="58" y="48"/>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94" name="Freeform 11"/>
          <p:cNvSpPr/>
          <p:nvPr/>
        </p:nvSpPr>
        <p:spPr bwMode="auto">
          <a:xfrm>
            <a:off x="3607441" y="4537504"/>
            <a:ext cx="152400" cy="146050"/>
          </a:xfrm>
          <a:custGeom>
            <a:avLst/>
            <a:gdLst>
              <a:gd name="T0" fmla="*/ 85 w 96"/>
              <a:gd name="T1" fmla="*/ 92 h 92"/>
              <a:gd name="T2" fmla="*/ 0 w 96"/>
              <a:gd name="T3" fmla="*/ 81 h 92"/>
              <a:gd name="T4" fmla="*/ 11 w 96"/>
              <a:gd name="T5" fmla="*/ 0 h 92"/>
              <a:gd name="T6" fmla="*/ 96 w 96"/>
              <a:gd name="T7" fmla="*/ 11 h 92"/>
              <a:gd name="T8" fmla="*/ 85 w 96"/>
              <a:gd name="T9" fmla="*/ 92 h 92"/>
            </a:gdLst>
            <a:ahLst/>
            <a:cxnLst>
              <a:cxn ang="0">
                <a:pos x="T0" y="T1"/>
              </a:cxn>
              <a:cxn ang="0">
                <a:pos x="T2" y="T3"/>
              </a:cxn>
              <a:cxn ang="0">
                <a:pos x="T4" y="T5"/>
              </a:cxn>
              <a:cxn ang="0">
                <a:pos x="T6" y="T7"/>
              </a:cxn>
              <a:cxn ang="0">
                <a:pos x="T8" y="T9"/>
              </a:cxn>
            </a:cxnLst>
            <a:rect l="0" t="0" r="r" b="b"/>
            <a:pathLst>
              <a:path w="96" h="92">
                <a:moveTo>
                  <a:pt x="85" y="92"/>
                </a:moveTo>
                <a:lnTo>
                  <a:pt x="0" y="81"/>
                </a:lnTo>
                <a:lnTo>
                  <a:pt x="11" y="0"/>
                </a:lnTo>
                <a:lnTo>
                  <a:pt x="96" y="11"/>
                </a:lnTo>
                <a:lnTo>
                  <a:pt x="85" y="92"/>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95" name="Freeform 12"/>
          <p:cNvSpPr/>
          <p:nvPr/>
        </p:nvSpPr>
        <p:spPr bwMode="auto">
          <a:xfrm>
            <a:off x="3596329" y="5075667"/>
            <a:ext cx="46038" cy="76200"/>
          </a:xfrm>
          <a:custGeom>
            <a:avLst/>
            <a:gdLst>
              <a:gd name="T0" fmla="*/ 0 w 21"/>
              <a:gd name="T1" fmla="*/ 6 h 35"/>
              <a:gd name="T2" fmla="*/ 5 w 21"/>
              <a:gd name="T3" fmla="*/ 27 h 35"/>
              <a:gd name="T4" fmla="*/ 21 w 21"/>
              <a:gd name="T5" fmla="*/ 10 h 35"/>
              <a:gd name="T6" fmla="*/ 0 w 21"/>
              <a:gd name="T7" fmla="*/ 6 h 35"/>
            </a:gdLst>
            <a:ahLst/>
            <a:cxnLst>
              <a:cxn ang="0">
                <a:pos x="T0" y="T1"/>
              </a:cxn>
              <a:cxn ang="0">
                <a:pos x="T2" y="T3"/>
              </a:cxn>
              <a:cxn ang="0">
                <a:pos x="T4" y="T5"/>
              </a:cxn>
              <a:cxn ang="0">
                <a:pos x="T6" y="T7"/>
              </a:cxn>
            </a:cxnLst>
            <a:rect l="0" t="0" r="r" b="b"/>
            <a:pathLst>
              <a:path w="21" h="35">
                <a:moveTo>
                  <a:pt x="0" y="6"/>
                </a:moveTo>
                <a:cubicBezTo>
                  <a:pt x="0" y="6"/>
                  <a:pt x="3" y="22"/>
                  <a:pt x="5" y="27"/>
                </a:cubicBezTo>
                <a:cubicBezTo>
                  <a:pt x="6" y="31"/>
                  <a:pt x="9" y="35"/>
                  <a:pt x="21" y="10"/>
                </a:cubicBezTo>
                <a:cubicBezTo>
                  <a:pt x="21" y="10"/>
                  <a:pt x="13" y="0"/>
                  <a:pt x="0" y="6"/>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96" name="Freeform 13"/>
          <p:cNvSpPr/>
          <p:nvPr/>
        </p:nvSpPr>
        <p:spPr bwMode="auto">
          <a:xfrm>
            <a:off x="3732854" y="4575604"/>
            <a:ext cx="41275" cy="266700"/>
          </a:xfrm>
          <a:custGeom>
            <a:avLst/>
            <a:gdLst>
              <a:gd name="T0" fmla="*/ 4 w 19"/>
              <a:gd name="T1" fmla="*/ 0 h 122"/>
              <a:gd name="T2" fmla="*/ 19 w 19"/>
              <a:gd name="T3" fmla="*/ 16 h 122"/>
              <a:gd name="T4" fmla="*/ 7 w 19"/>
              <a:gd name="T5" fmla="*/ 115 h 122"/>
              <a:gd name="T6" fmla="*/ 0 w 19"/>
              <a:gd name="T7" fmla="*/ 121 h 122"/>
              <a:gd name="T8" fmla="*/ 10 w 19"/>
              <a:gd name="T9" fmla="*/ 43 h 122"/>
              <a:gd name="T10" fmla="*/ 5 w 19"/>
              <a:gd name="T11" fmla="*/ 34 h 122"/>
              <a:gd name="T12" fmla="*/ 4 w 19"/>
              <a:gd name="T13" fmla="*/ 0 h 122"/>
            </a:gdLst>
            <a:ahLst/>
            <a:cxnLst>
              <a:cxn ang="0">
                <a:pos x="T0" y="T1"/>
              </a:cxn>
              <a:cxn ang="0">
                <a:pos x="T2" y="T3"/>
              </a:cxn>
              <a:cxn ang="0">
                <a:pos x="T4" y="T5"/>
              </a:cxn>
              <a:cxn ang="0">
                <a:pos x="T6" y="T7"/>
              </a:cxn>
              <a:cxn ang="0">
                <a:pos x="T8" y="T9"/>
              </a:cxn>
              <a:cxn ang="0">
                <a:pos x="T10" y="T11"/>
              </a:cxn>
              <a:cxn ang="0">
                <a:pos x="T12" y="T13"/>
              </a:cxn>
            </a:cxnLst>
            <a:rect l="0" t="0" r="r" b="b"/>
            <a:pathLst>
              <a:path w="19" h="122">
                <a:moveTo>
                  <a:pt x="4" y="0"/>
                </a:moveTo>
                <a:cubicBezTo>
                  <a:pt x="4" y="0"/>
                  <a:pt x="18" y="10"/>
                  <a:pt x="19" y="16"/>
                </a:cubicBezTo>
                <a:cubicBezTo>
                  <a:pt x="19" y="21"/>
                  <a:pt x="7" y="115"/>
                  <a:pt x="7" y="115"/>
                </a:cubicBezTo>
                <a:cubicBezTo>
                  <a:pt x="7" y="115"/>
                  <a:pt x="8" y="122"/>
                  <a:pt x="0" y="121"/>
                </a:cubicBezTo>
                <a:cubicBezTo>
                  <a:pt x="10" y="43"/>
                  <a:pt x="10" y="43"/>
                  <a:pt x="10" y="43"/>
                </a:cubicBezTo>
                <a:cubicBezTo>
                  <a:pt x="5" y="34"/>
                  <a:pt x="5" y="34"/>
                  <a:pt x="5" y="34"/>
                </a:cubicBezTo>
                <a:cubicBezTo>
                  <a:pt x="4" y="0"/>
                  <a:pt x="4" y="0"/>
                  <a:pt x="4" y="0"/>
                </a:cubicBezTo>
                <a:close/>
              </a:path>
            </a:pathLst>
          </a:custGeom>
          <a:solidFill>
            <a:srgbClr val="00B0F0"/>
          </a:solidFill>
          <a:ln>
            <a:noFill/>
          </a:ln>
        </p:spPr>
        <p:txBody>
          <a:bodyPr vert="horz" wrap="square" lIns="91440" tIns="45720" rIns="91440" bIns="45720" numCol="1" anchor="t" anchorCtr="0" compatLnSpc="1"/>
          <a:lstStyle/>
          <a:p>
            <a:endParaRPr lang="id-ID"/>
          </a:p>
        </p:txBody>
      </p:sp>
      <p:grpSp>
        <p:nvGrpSpPr>
          <p:cNvPr id="97" name="Group 123"/>
          <p:cNvGrpSpPr/>
          <p:nvPr/>
        </p:nvGrpSpPr>
        <p:grpSpPr>
          <a:xfrm>
            <a:off x="2497779" y="4452972"/>
            <a:ext cx="817563" cy="620713"/>
            <a:chOff x="7170738" y="4168775"/>
            <a:chExt cx="817563" cy="620713"/>
          </a:xfrm>
          <a:solidFill>
            <a:srgbClr val="00B0F0"/>
          </a:solidFill>
        </p:grpSpPr>
        <p:sp>
          <p:nvSpPr>
            <p:cNvPr id="98" name="Freeform 14"/>
            <p:cNvSpPr/>
            <p:nvPr/>
          </p:nvSpPr>
          <p:spPr bwMode="auto">
            <a:xfrm>
              <a:off x="7170738" y="4168775"/>
              <a:ext cx="785813" cy="354013"/>
            </a:xfrm>
            <a:custGeom>
              <a:avLst/>
              <a:gdLst>
                <a:gd name="T0" fmla="*/ 246 w 495"/>
                <a:gd name="T1" fmla="*/ 223 h 223"/>
                <a:gd name="T2" fmla="*/ 0 w 495"/>
                <a:gd name="T3" fmla="*/ 111 h 223"/>
                <a:gd name="T4" fmla="*/ 252 w 495"/>
                <a:gd name="T5" fmla="*/ 0 h 223"/>
                <a:gd name="T6" fmla="*/ 495 w 495"/>
                <a:gd name="T7" fmla="*/ 109 h 223"/>
                <a:gd name="T8" fmla="*/ 246 w 495"/>
                <a:gd name="T9" fmla="*/ 223 h 223"/>
              </a:gdLst>
              <a:ahLst/>
              <a:cxnLst>
                <a:cxn ang="0">
                  <a:pos x="T0" y="T1"/>
                </a:cxn>
                <a:cxn ang="0">
                  <a:pos x="T2" y="T3"/>
                </a:cxn>
                <a:cxn ang="0">
                  <a:pos x="T4" y="T5"/>
                </a:cxn>
                <a:cxn ang="0">
                  <a:pos x="T6" y="T7"/>
                </a:cxn>
                <a:cxn ang="0">
                  <a:pos x="T8" y="T9"/>
                </a:cxn>
              </a:cxnLst>
              <a:rect l="0" t="0" r="r" b="b"/>
              <a:pathLst>
                <a:path w="495" h="223">
                  <a:moveTo>
                    <a:pt x="246" y="223"/>
                  </a:moveTo>
                  <a:lnTo>
                    <a:pt x="0" y="111"/>
                  </a:lnTo>
                  <a:lnTo>
                    <a:pt x="252" y="0"/>
                  </a:lnTo>
                  <a:lnTo>
                    <a:pt x="495" y="109"/>
                  </a:lnTo>
                  <a:lnTo>
                    <a:pt x="246" y="2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99" name="Rectangle 15"/>
            <p:cNvSpPr>
              <a:spLocks noChangeArrowheads="1"/>
            </p:cNvSpPr>
            <p:nvPr/>
          </p:nvSpPr>
          <p:spPr bwMode="auto">
            <a:xfrm>
              <a:off x="7924800" y="4335463"/>
              <a:ext cx="23813" cy="2571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id-ID"/>
            </a:p>
          </p:txBody>
        </p:sp>
        <p:sp>
          <p:nvSpPr>
            <p:cNvPr id="100" name="Oval 16"/>
            <p:cNvSpPr>
              <a:spLocks noChangeArrowheads="1"/>
            </p:cNvSpPr>
            <p:nvPr/>
          </p:nvSpPr>
          <p:spPr bwMode="auto">
            <a:xfrm>
              <a:off x="7897813" y="4564063"/>
              <a:ext cx="76200"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01" name="Freeform 17"/>
            <p:cNvSpPr/>
            <p:nvPr/>
          </p:nvSpPr>
          <p:spPr bwMode="auto">
            <a:xfrm>
              <a:off x="7888288" y="4605338"/>
              <a:ext cx="55563" cy="171450"/>
            </a:xfrm>
            <a:custGeom>
              <a:avLst/>
              <a:gdLst>
                <a:gd name="T0" fmla="*/ 14 w 26"/>
                <a:gd name="T1" fmla="*/ 4 h 79"/>
                <a:gd name="T2" fmla="*/ 6 w 26"/>
                <a:gd name="T3" fmla="*/ 79 h 79"/>
                <a:gd name="T4" fmla="*/ 26 w 26"/>
                <a:gd name="T5" fmla="*/ 79 h 79"/>
                <a:gd name="T6" fmla="*/ 26 w 26"/>
                <a:gd name="T7" fmla="*/ 0 h 79"/>
                <a:gd name="T8" fmla="*/ 14 w 26"/>
                <a:gd name="T9" fmla="*/ 4 h 79"/>
              </a:gdLst>
              <a:ahLst/>
              <a:cxnLst>
                <a:cxn ang="0">
                  <a:pos x="T0" y="T1"/>
                </a:cxn>
                <a:cxn ang="0">
                  <a:pos x="T2" y="T3"/>
                </a:cxn>
                <a:cxn ang="0">
                  <a:pos x="T4" y="T5"/>
                </a:cxn>
                <a:cxn ang="0">
                  <a:pos x="T6" y="T7"/>
                </a:cxn>
                <a:cxn ang="0">
                  <a:pos x="T8" y="T9"/>
                </a:cxn>
              </a:cxnLst>
              <a:rect l="0" t="0" r="r" b="b"/>
              <a:pathLst>
                <a:path w="26" h="79">
                  <a:moveTo>
                    <a:pt x="14" y="4"/>
                  </a:moveTo>
                  <a:cubicBezTo>
                    <a:pt x="14" y="4"/>
                    <a:pt x="0" y="34"/>
                    <a:pt x="6" y="79"/>
                  </a:cubicBezTo>
                  <a:cubicBezTo>
                    <a:pt x="26" y="79"/>
                    <a:pt x="26" y="79"/>
                    <a:pt x="26" y="79"/>
                  </a:cubicBezTo>
                  <a:cubicBezTo>
                    <a:pt x="26" y="0"/>
                    <a:pt x="26" y="0"/>
                    <a:pt x="26" y="0"/>
                  </a:cubicBezTo>
                  <a:cubicBezTo>
                    <a:pt x="26" y="0"/>
                    <a:pt x="14" y="7"/>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02" name="Freeform 18"/>
            <p:cNvSpPr/>
            <p:nvPr/>
          </p:nvSpPr>
          <p:spPr bwMode="auto">
            <a:xfrm>
              <a:off x="7932738" y="4605338"/>
              <a:ext cx="55563" cy="171450"/>
            </a:xfrm>
            <a:custGeom>
              <a:avLst/>
              <a:gdLst>
                <a:gd name="T0" fmla="*/ 11 w 25"/>
                <a:gd name="T1" fmla="*/ 4 h 79"/>
                <a:gd name="T2" fmla="*/ 20 w 25"/>
                <a:gd name="T3" fmla="*/ 79 h 79"/>
                <a:gd name="T4" fmla="*/ 0 w 25"/>
                <a:gd name="T5" fmla="*/ 79 h 79"/>
                <a:gd name="T6" fmla="*/ 0 w 25"/>
                <a:gd name="T7" fmla="*/ 0 h 79"/>
                <a:gd name="T8" fmla="*/ 11 w 25"/>
                <a:gd name="T9" fmla="*/ 4 h 79"/>
              </a:gdLst>
              <a:ahLst/>
              <a:cxnLst>
                <a:cxn ang="0">
                  <a:pos x="T0" y="T1"/>
                </a:cxn>
                <a:cxn ang="0">
                  <a:pos x="T2" y="T3"/>
                </a:cxn>
                <a:cxn ang="0">
                  <a:pos x="T4" y="T5"/>
                </a:cxn>
                <a:cxn ang="0">
                  <a:pos x="T6" y="T7"/>
                </a:cxn>
                <a:cxn ang="0">
                  <a:pos x="T8" y="T9"/>
                </a:cxn>
              </a:cxnLst>
              <a:rect l="0" t="0" r="r" b="b"/>
              <a:pathLst>
                <a:path w="25" h="79">
                  <a:moveTo>
                    <a:pt x="11" y="4"/>
                  </a:moveTo>
                  <a:cubicBezTo>
                    <a:pt x="11" y="4"/>
                    <a:pt x="25" y="34"/>
                    <a:pt x="20" y="79"/>
                  </a:cubicBezTo>
                  <a:cubicBezTo>
                    <a:pt x="0" y="79"/>
                    <a:pt x="0" y="79"/>
                    <a:pt x="0" y="79"/>
                  </a:cubicBezTo>
                  <a:cubicBezTo>
                    <a:pt x="0" y="0"/>
                    <a:pt x="0" y="0"/>
                    <a:pt x="0" y="0"/>
                  </a:cubicBezTo>
                  <a:cubicBezTo>
                    <a:pt x="0" y="0"/>
                    <a:pt x="11" y="7"/>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03" name="Freeform 19"/>
            <p:cNvSpPr/>
            <p:nvPr/>
          </p:nvSpPr>
          <p:spPr bwMode="auto">
            <a:xfrm>
              <a:off x="7327900" y="4449763"/>
              <a:ext cx="455613" cy="339725"/>
            </a:xfrm>
            <a:custGeom>
              <a:avLst/>
              <a:gdLst>
                <a:gd name="T0" fmla="*/ 209 w 209"/>
                <a:gd name="T1" fmla="*/ 0 h 156"/>
                <a:gd name="T2" fmla="*/ 104 w 209"/>
                <a:gd name="T3" fmla="*/ 49 h 156"/>
                <a:gd name="T4" fmla="*/ 0 w 209"/>
                <a:gd name="T5" fmla="*/ 0 h 156"/>
                <a:gd name="T6" fmla="*/ 0 w 209"/>
                <a:gd name="T7" fmla="*/ 120 h 156"/>
                <a:gd name="T8" fmla="*/ 102 w 209"/>
                <a:gd name="T9" fmla="*/ 156 h 156"/>
                <a:gd name="T10" fmla="*/ 102 w 209"/>
                <a:gd name="T11" fmla="*/ 156 h 156"/>
                <a:gd name="T12" fmla="*/ 104 w 209"/>
                <a:gd name="T13" fmla="*/ 156 h 156"/>
                <a:gd name="T14" fmla="*/ 107 w 209"/>
                <a:gd name="T15" fmla="*/ 156 h 156"/>
                <a:gd name="T16" fmla="*/ 107 w 209"/>
                <a:gd name="T17" fmla="*/ 156 h 156"/>
                <a:gd name="T18" fmla="*/ 209 w 209"/>
                <a:gd name="T19" fmla="*/ 120 h 156"/>
                <a:gd name="T20" fmla="*/ 209 w 209"/>
                <a:gd name="T2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9" h="156">
                  <a:moveTo>
                    <a:pt x="209" y="0"/>
                  </a:moveTo>
                  <a:cubicBezTo>
                    <a:pt x="209" y="1"/>
                    <a:pt x="121" y="41"/>
                    <a:pt x="104" y="49"/>
                  </a:cubicBezTo>
                  <a:cubicBezTo>
                    <a:pt x="87" y="41"/>
                    <a:pt x="0" y="1"/>
                    <a:pt x="0" y="0"/>
                  </a:cubicBezTo>
                  <a:cubicBezTo>
                    <a:pt x="0" y="120"/>
                    <a:pt x="0" y="120"/>
                    <a:pt x="0" y="120"/>
                  </a:cubicBezTo>
                  <a:cubicBezTo>
                    <a:pt x="28" y="150"/>
                    <a:pt x="84" y="155"/>
                    <a:pt x="102" y="156"/>
                  </a:cubicBezTo>
                  <a:cubicBezTo>
                    <a:pt x="102" y="156"/>
                    <a:pt x="102" y="156"/>
                    <a:pt x="102" y="156"/>
                  </a:cubicBezTo>
                  <a:cubicBezTo>
                    <a:pt x="102" y="156"/>
                    <a:pt x="103" y="156"/>
                    <a:pt x="104" y="156"/>
                  </a:cubicBezTo>
                  <a:cubicBezTo>
                    <a:pt x="106" y="156"/>
                    <a:pt x="107" y="156"/>
                    <a:pt x="107" y="156"/>
                  </a:cubicBezTo>
                  <a:cubicBezTo>
                    <a:pt x="107" y="156"/>
                    <a:pt x="107" y="156"/>
                    <a:pt x="107" y="156"/>
                  </a:cubicBezTo>
                  <a:cubicBezTo>
                    <a:pt x="125" y="155"/>
                    <a:pt x="181" y="150"/>
                    <a:pt x="209" y="120"/>
                  </a:cubicBezTo>
                  <a:lnTo>
                    <a:pt x="20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104" name="Freeform 20"/>
          <p:cNvSpPr>
            <a:spLocks noEditPoints="1"/>
          </p:cNvSpPr>
          <p:nvPr/>
        </p:nvSpPr>
        <p:spPr bwMode="auto">
          <a:xfrm>
            <a:off x="1832616" y="2334054"/>
            <a:ext cx="477838" cy="503238"/>
          </a:xfrm>
          <a:custGeom>
            <a:avLst/>
            <a:gdLst>
              <a:gd name="T0" fmla="*/ 168 w 219"/>
              <a:gd name="T1" fmla="*/ 224 h 231"/>
              <a:gd name="T2" fmla="*/ 197 w 219"/>
              <a:gd name="T3" fmla="*/ 212 h 231"/>
              <a:gd name="T4" fmla="*/ 168 w 219"/>
              <a:gd name="T5" fmla="*/ 132 h 231"/>
              <a:gd name="T6" fmla="*/ 168 w 219"/>
              <a:gd name="T7" fmla="*/ 150 h 231"/>
              <a:gd name="T8" fmla="*/ 192 w 219"/>
              <a:gd name="T9" fmla="*/ 190 h 231"/>
              <a:gd name="T10" fmla="*/ 168 w 219"/>
              <a:gd name="T11" fmla="*/ 209 h 231"/>
              <a:gd name="T12" fmla="*/ 168 w 219"/>
              <a:gd name="T13" fmla="*/ 224 h 231"/>
              <a:gd name="T14" fmla="*/ 168 w 219"/>
              <a:gd name="T15" fmla="*/ 203 h 231"/>
              <a:gd name="T16" fmla="*/ 168 w 219"/>
              <a:gd name="T17" fmla="*/ 157 h 231"/>
              <a:gd name="T18" fmla="*/ 181 w 219"/>
              <a:gd name="T19" fmla="*/ 187 h 231"/>
              <a:gd name="T20" fmla="*/ 168 w 219"/>
              <a:gd name="T21" fmla="*/ 203 h 231"/>
              <a:gd name="T22" fmla="*/ 146 w 219"/>
              <a:gd name="T23" fmla="*/ 112 h 231"/>
              <a:gd name="T24" fmla="*/ 141 w 219"/>
              <a:gd name="T25" fmla="*/ 98 h 231"/>
              <a:gd name="T26" fmla="*/ 141 w 219"/>
              <a:gd name="T27" fmla="*/ 44 h 231"/>
              <a:gd name="T28" fmla="*/ 146 w 219"/>
              <a:gd name="T29" fmla="*/ 37 h 231"/>
              <a:gd name="T30" fmla="*/ 148 w 219"/>
              <a:gd name="T31" fmla="*/ 37 h 231"/>
              <a:gd name="T32" fmla="*/ 148 w 219"/>
              <a:gd name="T33" fmla="*/ 14 h 231"/>
              <a:gd name="T34" fmla="*/ 146 w 219"/>
              <a:gd name="T35" fmla="*/ 14 h 231"/>
              <a:gd name="T36" fmla="*/ 146 w 219"/>
              <a:gd name="T37" fmla="*/ 13 h 231"/>
              <a:gd name="T38" fmla="*/ 114 w 219"/>
              <a:gd name="T39" fmla="*/ 0 h 231"/>
              <a:gd name="T40" fmla="*/ 81 w 219"/>
              <a:gd name="T41" fmla="*/ 13 h 231"/>
              <a:gd name="T42" fmla="*/ 81 w 219"/>
              <a:gd name="T43" fmla="*/ 14 h 231"/>
              <a:gd name="T44" fmla="*/ 80 w 219"/>
              <a:gd name="T45" fmla="*/ 14 h 231"/>
              <a:gd name="T46" fmla="*/ 80 w 219"/>
              <a:gd name="T47" fmla="*/ 37 h 231"/>
              <a:gd name="T48" fmla="*/ 81 w 219"/>
              <a:gd name="T49" fmla="*/ 37 h 231"/>
              <a:gd name="T50" fmla="*/ 90 w 219"/>
              <a:gd name="T51" fmla="*/ 45 h 231"/>
              <a:gd name="T52" fmla="*/ 90 w 219"/>
              <a:gd name="T53" fmla="*/ 98 h 231"/>
              <a:gd name="T54" fmla="*/ 83 w 219"/>
              <a:gd name="T55" fmla="*/ 112 h 231"/>
              <a:gd name="T56" fmla="*/ 31 w 219"/>
              <a:gd name="T57" fmla="*/ 212 h 231"/>
              <a:gd name="T58" fmla="*/ 114 w 219"/>
              <a:gd name="T59" fmla="*/ 230 h 231"/>
              <a:gd name="T60" fmla="*/ 168 w 219"/>
              <a:gd name="T61" fmla="*/ 224 h 231"/>
              <a:gd name="T62" fmla="*/ 168 w 219"/>
              <a:gd name="T63" fmla="*/ 209 h 231"/>
              <a:gd name="T64" fmla="*/ 144 w 219"/>
              <a:gd name="T65" fmla="*/ 212 h 231"/>
              <a:gd name="T66" fmla="*/ 144 w 219"/>
              <a:gd name="T67" fmla="*/ 212 h 231"/>
              <a:gd name="T68" fmla="*/ 168 w 219"/>
              <a:gd name="T69" fmla="*/ 203 h 231"/>
              <a:gd name="T70" fmla="*/ 168 w 219"/>
              <a:gd name="T71" fmla="*/ 157 h 231"/>
              <a:gd name="T72" fmla="*/ 149 w 219"/>
              <a:gd name="T73" fmla="*/ 134 h 231"/>
              <a:gd name="T74" fmla="*/ 168 w 219"/>
              <a:gd name="T75" fmla="*/ 150 h 231"/>
              <a:gd name="T76" fmla="*/ 168 w 219"/>
              <a:gd name="T77" fmla="*/ 132 h 231"/>
              <a:gd name="T78" fmla="*/ 146 w 219"/>
              <a:gd name="T79" fmla="*/ 1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9" h="231">
                <a:moveTo>
                  <a:pt x="168" y="224"/>
                </a:moveTo>
                <a:cubicBezTo>
                  <a:pt x="179" y="221"/>
                  <a:pt x="189" y="217"/>
                  <a:pt x="197" y="212"/>
                </a:cubicBezTo>
                <a:cubicBezTo>
                  <a:pt x="219" y="196"/>
                  <a:pt x="191" y="157"/>
                  <a:pt x="168" y="132"/>
                </a:cubicBezTo>
                <a:cubicBezTo>
                  <a:pt x="168" y="150"/>
                  <a:pt x="168" y="150"/>
                  <a:pt x="168" y="150"/>
                </a:cubicBezTo>
                <a:cubicBezTo>
                  <a:pt x="180" y="162"/>
                  <a:pt x="193" y="177"/>
                  <a:pt x="192" y="190"/>
                </a:cubicBezTo>
                <a:cubicBezTo>
                  <a:pt x="192" y="201"/>
                  <a:pt x="180" y="207"/>
                  <a:pt x="168" y="209"/>
                </a:cubicBezTo>
                <a:cubicBezTo>
                  <a:pt x="168" y="224"/>
                  <a:pt x="168" y="224"/>
                  <a:pt x="168" y="224"/>
                </a:cubicBezTo>
                <a:close/>
                <a:moveTo>
                  <a:pt x="168" y="203"/>
                </a:moveTo>
                <a:cubicBezTo>
                  <a:pt x="168" y="157"/>
                  <a:pt x="168" y="157"/>
                  <a:pt x="168" y="157"/>
                </a:cubicBezTo>
                <a:cubicBezTo>
                  <a:pt x="175" y="167"/>
                  <a:pt x="182" y="179"/>
                  <a:pt x="181" y="187"/>
                </a:cubicBezTo>
                <a:cubicBezTo>
                  <a:pt x="180" y="194"/>
                  <a:pt x="175" y="199"/>
                  <a:pt x="168" y="203"/>
                </a:cubicBezTo>
                <a:close/>
                <a:moveTo>
                  <a:pt x="146" y="112"/>
                </a:moveTo>
                <a:cubicBezTo>
                  <a:pt x="146" y="112"/>
                  <a:pt x="141" y="109"/>
                  <a:pt x="141" y="98"/>
                </a:cubicBezTo>
                <a:cubicBezTo>
                  <a:pt x="141" y="90"/>
                  <a:pt x="141" y="56"/>
                  <a:pt x="141" y="44"/>
                </a:cubicBezTo>
                <a:cubicBezTo>
                  <a:pt x="144" y="43"/>
                  <a:pt x="146" y="40"/>
                  <a:pt x="146" y="37"/>
                </a:cubicBezTo>
                <a:cubicBezTo>
                  <a:pt x="148" y="37"/>
                  <a:pt x="148" y="37"/>
                  <a:pt x="148" y="37"/>
                </a:cubicBezTo>
                <a:cubicBezTo>
                  <a:pt x="148" y="14"/>
                  <a:pt x="148" y="14"/>
                  <a:pt x="148" y="14"/>
                </a:cubicBezTo>
                <a:cubicBezTo>
                  <a:pt x="146" y="14"/>
                  <a:pt x="146" y="14"/>
                  <a:pt x="146" y="14"/>
                </a:cubicBezTo>
                <a:cubicBezTo>
                  <a:pt x="146" y="14"/>
                  <a:pt x="146" y="13"/>
                  <a:pt x="146" y="13"/>
                </a:cubicBezTo>
                <a:cubicBezTo>
                  <a:pt x="146" y="6"/>
                  <a:pt x="132" y="0"/>
                  <a:pt x="114" y="0"/>
                </a:cubicBezTo>
                <a:cubicBezTo>
                  <a:pt x="95" y="0"/>
                  <a:pt x="81" y="6"/>
                  <a:pt x="81" y="13"/>
                </a:cubicBezTo>
                <a:cubicBezTo>
                  <a:pt x="81" y="13"/>
                  <a:pt x="81" y="14"/>
                  <a:pt x="81" y="14"/>
                </a:cubicBezTo>
                <a:cubicBezTo>
                  <a:pt x="80" y="14"/>
                  <a:pt x="80" y="14"/>
                  <a:pt x="80" y="14"/>
                </a:cubicBezTo>
                <a:cubicBezTo>
                  <a:pt x="80" y="37"/>
                  <a:pt x="80" y="37"/>
                  <a:pt x="80" y="37"/>
                </a:cubicBezTo>
                <a:cubicBezTo>
                  <a:pt x="81" y="37"/>
                  <a:pt x="81" y="37"/>
                  <a:pt x="81" y="37"/>
                </a:cubicBezTo>
                <a:cubicBezTo>
                  <a:pt x="81" y="40"/>
                  <a:pt x="84" y="43"/>
                  <a:pt x="90" y="45"/>
                </a:cubicBezTo>
                <a:cubicBezTo>
                  <a:pt x="90" y="56"/>
                  <a:pt x="90" y="90"/>
                  <a:pt x="90" y="98"/>
                </a:cubicBezTo>
                <a:cubicBezTo>
                  <a:pt x="90" y="109"/>
                  <a:pt x="83" y="112"/>
                  <a:pt x="83" y="112"/>
                </a:cubicBezTo>
                <a:cubicBezTo>
                  <a:pt x="71" y="119"/>
                  <a:pt x="0" y="190"/>
                  <a:pt x="31" y="212"/>
                </a:cubicBezTo>
                <a:cubicBezTo>
                  <a:pt x="58" y="231"/>
                  <a:pt x="105" y="230"/>
                  <a:pt x="114" y="230"/>
                </a:cubicBezTo>
                <a:cubicBezTo>
                  <a:pt x="121" y="230"/>
                  <a:pt x="145" y="230"/>
                  <a:pt x="168" y="224"/>
                </a:cubicBezTo>
                <a:cubicBezTo>
                  <a:pt x="168" y="209"/>
                  <a:pt x="168" y="209"/>
                  <a:pt x="168" y="209"/>
                </a:cubicBezTo>
                <a:cubicBezTo>
                  <a:pt x="156" y="212"/>
                  <a:pt x="144" y="212"/>
                  <a:pt x="144" y="212"/>
                </a:cubicBezTo>
                <a:cubicBezTo>
                  <a:pt x="144" y="212"/>
                  <a:pt x="144" y="212"/>
                  <a:pt x="144" y="212"/>
                </a:cubicBezTo>
                <a:cubicBezTo>
                  <a:pt x="144" y="212"/>
                  <a:pt x="158" y="210"/>
                  <a:pt x="168" y="203"/>
                </a:cubicBezTo>
                <a:cubicBezTo>
                  <a:pt x="168" y="157"/>
                  <a:pt x="168" y="157"/>
                  <a:pt x="168" y="157"/>
                </a:cubicBezTo>
                <a:cubicBezTo>
                  <a:pt x="159" y="144"/>
                  <a:pt x="149" y="134"/>
                  <a:pt x="149" y="134"/>
                </a:cubicBezTo>
                <a:cubicBezTo>
                  <a:pt x="149" y="134"/>
                  <a:pt x="158" y="141"/>
                  <a:pt x="168" y="150"/>
                </a:cubicBezTo>
                <a:cubicBezTo>
                  <a:pt x="168" y="132"/>
                  <a:pt x="168" y="132"/>
                  <a:pt x="168" y="132"/>
                </a:cubicBezTo>
                <a:cubicBezTo>
                  <a:pt x="159" y="122"/>
                  <a:pt x="150" y="114"/>
                  <a:pt x="146" y="112"/>
                </a:cubicBez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105" name="Oval 21"/>
          <p:cNvSpPr>
            <a:spLocks noChangeArrowheads="1"/>
          </p:cNvSpPr>
          <p:nvPr/>
        </p:nvSpPr>
        <p:spPr bwMode="auto">
          <a:xfrm>
            <a:off x="4882204" y="2216579"/>
            <a:ext cx="141288" cy="141288"/>
          </a:xfrm>
          <a:prstGeom prst="ellipse">
            <a:avLst/>
          </a:prstGeom>
          <a:solidFill>
            <a:srgbClr val="00B0F0"/>
          </a:solidFill>
          <a:ln>
            <a:noFill/>
          </a:ln>
        </p:spPr>
        <p:txBody>
          <a:bodyPr vert="horz" wrap="square" lIns="91440" tIns="45720" rIns="91440" bIns="45720" numCol="1" anchor="t" anchorCtr="0" compatLnSpc="1"/>
          <a:lstStyle/>
          <a:p>
            <a:endParaRPr lang="id-ID"/>
          </a:p>
        </p:txBody>
      </p:sp>
      <p:sp>
        <p:nvSpPr>
          <p:cNvPr id="106" name="Freeform 22"/>
          <p:cNvSpPr/>
          <p:nvPr/>
        </p:nvSpPr>
        <p:spPr bwMode="auto">
          <a:xfrm>
            <a:off x="4933004" y="2321354"/>
            <a:ext cx="222250" cy="463550"/>
          </a:xfrm>
          <a:custGeom>
            <a:avLst/>
            <a:gdLst>
              <a:gd name="T0" fmla="*/ 0 w 102"/>
              <a:gd name="T1" fmla="*/ 6 h 213"/>
              <a:gd name="T2" fmla="*/ 68 w 102"/>
              <a:gd name="T3" fmla="*/ 184 h 213"/>
              <a:gd name="T4" fmla="*/ 99 w 102"/>
              <a:gd name="T5" fmla="*/ 213 h 213"/>
              <a:gd name="T6" fmla="*/ 23 w 102"/>
              <a:gd name="T7" fmla="*/ 0 h 213"/>
              <a:gd name="T8" fmla="*/ 0 w 102"/>
              <a:gd name="T9" fmla="*/ 6 h 213"/>
            </a:gdLst>
            <a:ahLst/>
            <a:cxnLst>
              <a:cxn ang="0">
                <a:pos x="T0" y="T1"/>
              </a:cxn>
              <a:cxn ang="0">
                <a:pos x="T2" y="T3"/>
              </a:cxn>
              <a:cxn ang="0">
                <a:pos x="T4" y="T5"/>
              </a:cxn>
              <a:cxn ang="0">
                <a:pos x="T6" y="T7"/>
              </a:cxn>
              <a:cxn ang="0">
                <a:pos x="T8" y="T9"/>
              </a:cxn>
            </a:cxnLst>
            <a:rect l="0" t="0" r="r" b="b"/>
            <a:pathLst>
              <a:path w="102" h="213">
                <a:moveTo>
                  <a:pt x="0" y="6"/>
                </a:moveTo>
                <a:cubicBezTo>
                  <a:pt x="0" y="7"/>
                  <a:pt x="68" y="184"/>
                  <a:pt x="68" y="184"/>
                </a:cubicBezTo>
                <a:cubicBezTo>
                  <a:pt x="68" y="184"/>
                  <a:pt x="96" y="213"/>
                  <a:pt x="99" y="213"/>
                </a:cubicBezTo>
                <a:cubicBezTo>
                  <a:pt x="102" y="213"/>
                  <a:pt x="23" y="0"/>
                  <a:pt x="23" y="0"/>
                </a:cubicBezTo>
                <a:lnTo>
                  <a:pt x="0" y="6"/>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07" name="Freeform 23"/>
          <p:cNvSpPr/>
          <p:nvPr/>
        </p:nvSpPr>
        <p:spPr bwMode="auto">
          <a:xfrm>
            <a:off x="4737741" y="2321354"/>
            <a:ext cx="238125" cy="457200"/>
          </a:xfrm>
          <a:custGeom>
            <a:avLst/>
            <a:gdLst>
              <a:gd name="T0" fmla="*/ 149 w 150"/>
              <a:gd name="T1" fmla="*/ 14 h 288"/>
              <a:gd name="T2" fmla="*/ 40 w 150"/>
              <a:gd name="T3" fmla="*/ 248 h 288"/>
              <a:gd name="T4" fmla="*/ 0 w 150"/>
              <a:gd name="T5" fmla="*/ 288 h 288"/>
              <a:gd name="T6" fmla="*/ 11 w 150"/>
              <a:gd name="T7" fmla="*/ 233 h 288"/>
              <a:gd name="T8" fmla="*/ 117 w 150"/>
              <a:gd name="T9" fmla="*/ 0 h 288"/>
              <a:gd name="T10" fmla="*/ 150 w 150"/>
              <a:gd name="T11" fmla="*/ 11 h 288"/>
              <a:gd name="T12" fmla="*/ 149 w 150"/>
              <a:gd name="T13" fmla="*/ 14 h 288"/>
            </a:gdLst>
            <a:ahLst/>
            <a:cxnLst>
              <a:cxn ang="0">
                <a:pos x="T0" y="T1"/>
              </a:cxn>
              <a:cxn ang="0">
                <a:pos x="T2" y="T3"/>
              </a:cxn>
              <a:cxn ang="0">
                <a:pos x="T4" y="T5"/>
              </a:cxn>
              <a:cxn ang="0">
                <a:pos x="T6" y="T7"/>
              </a:cxn>
              <a:cxn ang="0">
                <a:pos x="T8" y="T9"/>
              </a:cxn>
              <a:cxn ang="0">
                <a:pos x="T10" y="T11"/>
              </a:cxn>
              <a:cxn ang="0">
                <a:pos x="T12" y="T13"/>
              </a:cxn>
            </a:cxnLst>
            <a:rect l="0" t="0" r="r" b="b"/>
            <a:pathLst>
              <a:path w="150" h="288">
                <a:moveTo>
                  <a:pt x="149" y="14"/>
                </a:moveTo>
                <a:lnTo>
                  <a:pt x="40" y="248"/>
                </a:lnTo>
                <a:lnTo>
                  <a:pt x="0" y="288"/>
                </a:lnTo>
                <a:lnTo>
                  <a:pt x="11" y="233"/>
                </a:lnTo>
                <a:lnTo>
                  <a:pt x="117" y="0"/>
                </a:lnTo>
                <a:lnTo>
                  <a:pt x="150" y="11"/>
                </a:lnTo>
                <a:lnTo>
                  <a:pt x="149" y="14"/>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08" name="Freeform 24"/>
          <p:cNvSpPr/>
          <p:nvPr/>
        </p:nvSpPr>
        <p:spPr bwMode="auto">
          <a:xfrm>
            <a:off x="4945704" y="2165779"/>
            <a:ext cx="25400" cy="79375"/>
          </a:xfrm>
          <a:custGeom>
            <a:avLst/>
            <a:gdLst>
              <a:gd name="T0" fmla="*/ 12 w 12"/>
              <a:gd name="T1" fmla="*/ 30 h 36"/>
              <a:gd name="T2" fmla="*/ 6 w 12"/>
              <a:gd name="T3" fmla="*/ 36 h 36"/>
              <a:gd name="T4" fmla="*/ 0 w 12"/>
              <a:gd name="T5" fmla="*/ 30 h 36"/>
              <a:gd name="T6" fmla="*/ 0 w 12"/>
              <a:gd name="T7" fmla="*/ 6 h 36"/>
              <a:gd name="T8" fmla="*/ 6 w 12"/>
              <a:gd name="T9" fmla="*/ 0 h 36"/>
              <a:gd name="T10" fmla="*/ 12 w 12"/>
              <a:gd name="T11" fmla="*/ 6 h 36"/>
              <a:gd name="T12" fmla="*/ 12 w 12"/>
              <a:gd name="T13" fmla="*/ 30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12" y="30"/>
                </a:moveTo>
                <a:cubicBezTo>
                  <a:pt x="12" y="33"/>
                  <a:pt x="10" y="36"/>
                  <a:pt x="6" y="36"/>
                </a:cubicBezTo>
                <a:cubicBezTo>
                  <a:pt x="3" y="36"/>
                  <a:pt x="0" y="33"/>
                  <a:pt x="0" y="30"/>
                </a:cubicBezTo>
                <a:cubicBezTo>
                  <a:pt x="0" y="6"/>
                  <a:pt x="0" y="6"/>
                  <a:pt x="0" y="6"/>
                </a:cubicBezTo>
                <a:cubicBezTo>
                  <a:pt x="0" y="3"/>
                  <a:pt x="3" y="0"/>
                  <a:pt x="6" y="0"/>
                </a:cubicBezTo>
                <a:cubicBezTo>
                  <a:pt x="10" y="0"/>
                  <a:pt x="12" y="3"/>
                  <a:pt x="12" y="6"/>
                </a:cubicBezTo>
                <a:lnTo>
                  <a:pt x="12" y="30"/>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09" name="Freeform 25"/>
          <p:cNvSpPr>
            <a:spLocks noEditPoints="1"/>
          </p:cNvSpPr>
          <p:nvPr/>
        </p:nvSpPr>
        <p:spPr bwMode="auto">
          <a:xfrm>
            <a:off x="3809054" y="1824467"/>
            <a:ext cx="225425" cy="609600"/>
          </a:xfrm>
          <a:custGeom>
            <a:avLst/>
            <a:gdLst>
              <a:gd name="T0" fmla="*/ 51 w 103"/>
              <a:gd name="T1" fmla="*/ 280 h 280"/>
              <a:gd name="T2" fmla="*/ 103 w 103"/>
              <a:gd name="T3" fmla="*/ 140 h 280"/>
              <a:gd name="T4" fmla="*/ 51 w 103"/>
              <a:gd name="T5" fmla="*/ 0 h 280"/>
              <a:gd name="T6" fmla="*/ 51 w 103"/>
              <a:gd name="T7" fmla="*/ 22 h 280"/>
              <a:gd name="T8" fmla="*/ 94 w 103"/>
              <a:gd name="T9" fmla="*/ 140 h 280"/>
              <a:gd name="T10" fmla="*/ 51 w 103"/>
              <a:gd name="T11" fmla="*/ 257 h 280"/>
              <a:gd name="T12" fmla="*/ 51 w 103"/>
              <a:gd name="T13" fmla="*/ 280 h 280"/>
              <a:gd name="T14" fmla="*/ 51 w 103"/>
              <a:gd name="T15" fmla="*/ 0 h 280"/>
              <a:gd name="T16" fmla="*/ 0 w 103"/>
              <a:gd name="T17" fmla="*/ 140 h 280"/>
              <a:gd name="T18" fmla="*/ 51 w 103"/>
              <a:gd name="T19" fmla="*/ 280 h 280"/>
              <a:gd name="T20" fmla="*/ 51 w 103"/>
              <a:gd name="T21" fmla="*/ 280 h 280"/>
              <a:gd name="T22" fmla="*/ 51 w 103"/>
              <a:gd name="T23" fmla="*/ 257 h 280"/>
              <a:gd name="T24" fmla="*/ 51 w 103"/>
              <a:gd name="T25" fmla="*/ 257 h 280"/>
              <a:gd name="T26" fmla="*/ 51 w 103"/>
              <a:gd name="T27" fmla="*/ 257 h 280"/>
              <a:gd name="T28" fmla="*/ 8 w 103"/>
              <a:gd name="T29" fmla="*/ 140 h 280"/>
              <a:gd name="T30" fmla="*/ 51 w 103"/>
              <a:gd name="T31" fmla="*/ 22 h 280"/>
              <a:gd name="T32" fmla="*/ 51 w 103"/>
              <a:gd name="T33" fmla="*/ 22 h 280"/>
              <a:gd name="T34" fmla="*/ 51 w 103"/>
              <a:gd name="T3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3" h="280">
                <a:moveTo>
                  <a:pt x="51" y="280"/>
                </a:moveTo>
                <a:cubicBezTo>
                  <a:pt x="80" y="280"/>
                  <a:pt x="103" y="217"/>
                  <a:pt x="103" y="140"/>
                </a:cubicBezTo>
                <a:cubicBezTo>
                  <a:pt x="103" y="62"/>
                  <a:pt x="80" y="0"/>
                  <a:pt x="51" y="0"/>
                </a:cubicBezTo>
                <a:cubicBezTo>
                  <a:pt x="51" y="22"/>
                  <a:pt x="51" y="22"/>
                  <a:pt x="51" y="22"/>
                </a:cubicBezTo>
                <a:cubicBezTo>
                  <a:pt x="75" y="22"/>
                  <a:pt x="94" y="75"/>
                  <a:pt x="94" y="140"/>
                </a:cubicBezTo>
                <a:cubicBezTo>
                  <a:pt x="94" y="204"/>
                  <a:pt x="75" y="257"/>
                  <a:pt x="51" y="257"/>
                </a:cubicBezTo>
                <a:lnTo>
                  <a:pt x="51" y="280"/>
                </a:lnTo>
                <a:close/>
                <a:moveTo>
                  <a:pt x="51" y="0"/>
                </a:moveTo>
                <a:cubicBezTo>
                  <a:pt x="23" y="0"/>
                  <a:pt x="0" y="62"/>
                  <a:pt x="0" y="140"/>
                </a:cubicBezTo>
                <a:cubicBezTo>
                  <a:pt x="0" y="217"/>
                  <a:pt x="23" y="280"/>
                  <a:pt x="51" y="280"/>
                </a:cubicBezTo>
                <a:cubicBezTo>
                  <a:pt x="51" y="280"/>
                  <a:pt x="51" y="280"/>
                  <a:pt x="51" y="280"/>
                </a:cubicBezTo>
                <a:cubicBezTo>
                  <a:pt x="51" y="257"/>
                  <a:pt x="51" y="257"/>
                  <a:pt x="51" y="257"/>
                </a:cubicBezTo>
                <a:cubicBezTo>
                  <a:pt x="51" y="257"/>
                  <a:pt x="51" y="257"/>
                  <a:pt x="51" y="257"/>
                </a:cubicBezTo>
                <a:cubicBezTo>
                  <a:pt x="51" y="257"/>
                  <a:pt x="51" y="257"/>
                  <a:pt x="51" y="257"/>
                </a:cubicBezTo>
                <a:cubicBezTo>
                  <a:pt x="27" y="257"/>
                  <a:pt x="8" y="204"/>
                  <a:pt x="8" y="140"/>
                </a:cubicBezTo>
                <a:cubicBezTo>
                  <a:pt x="8" y="75"/>
                  <a:pt x="27" y="22"/>
                  <a:pt x="51" y="22"/>
                </a:cubicBezTo>
                <a:cubicBezTo>
                  <a:pt x="51" y="22"/>
                  <a:pt x="51" y="22"/>
                  <a:pt x="51" y="22"/>
                </a:cubicBezTo>
                <a:cubicBezTo>
                  <a:pt x="51" y="0"/>
                  <a:pt x="51" y="0"/>
                  <a:pt x="51" y="0"/>
                </a:cubicBez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110" name="Freeform 26"/>
          <p:cNvSpPr>
            <a:spLocks noEditPoints="1"/>
          </p:cNvSpPr>
          <p:nvPr/>
        </p:nvSpPr>
        <p:spPr bwMode="auto">
          <a:xfrm>
            <a:off x="3615379" y="2016554"/>
            <a:ext cx="611188" cy="223838"/>
          </a:xfrm>
          <a:custGeom>
            <a:avLst/>
            <a:gdLst>
              <a:gd name="T0" fmla="*/ 280 w 280"/>
              <a:gd name="T1" fmla="*/ 52 h 103"/>
              <a:gd name="T2" fmla="*/ 140 w 280"/>
              <a:gd name="T3" fmla="*/ 0 h 103"/>
              <a:gd name="T4" fmla="*/ 140 w 280"/>
              <a:gd name="T5" fmla="*/ 8 h 103"/>
              <a:gd name="T6" fmla="*/ 257 w 280"/>
              <a:gd name="T7" fmla="*/ 52 h 103"/>
              <a:gd name="T8" fmla="*/ 140 w 280"/>
              <a:gd name="T9" fmla="*/ 95 h 103"/>
              <a:gd name="T10" fmla="*/ 140 w 280"/>
              <a:gd name="T11" fmla="*/ 103 h 103"/>
              <a:gd name="T12" fmla="*/ 280 w 280"/>
              <a:gd name="T13" fmla="*/ 52 h 103"/>
              <a:gd name="T14" fmla="*/ 140 w 280"/>
              <a:gd name="T15" fmla="*/ 0 h 103"/>
              <a:gd name="T16" fmla="*/ 140 w 280"/>
              <a:gd name="T17" fmla="*/ 0 h 103"/>
              <a:gd name="T18" fmla="*/ 0 w 280"/>
              <a:gd name="T19" fmla="*/ 52 h 103"/>
              <a:gd name="T20" fmla="*/ 140 w 280"/>
              <a:gd name="T21" fmla="*/ 103 h 103"/>
              <a:gd name="T22" fmla="*/ 140 w 280"/>
              <a:gd name="T23" fmla="*/ 103 h 103"/>
              <a:gd name="T24" fmla="*/ 140 w 280"/>
              <a:gd name="T25" fmla="*/ 95 h 103"/>
              <a:gd name="T26" fmla="*/ 140 w 280"/>
              <a:gd name="T27" fmla="*/ 95 h 103"/>
              <a:gd name="T28" fmla="*/ 23 w 280"/>
              <a:gd name="T29" fmla="*/ 52 h 103"/>
              <a:gd name="T30" fmla="*/ 23 w 280"/>
              <a:gd name="T31" fmla="*/ 52 h 103"/>
              <a:gd name="T32" fmla="*/ 140 w 280"/>
              <a:gd name="T33" fmla="*/ 8 h 103"/>
              <a:gd name="T34" fmla="*/ 140 w 280"/>
              <a:gd name="T35" fmla="*/ 8 h 103"/>
              <a:gd name="T36" fmla="*/ 140 w 280"/>
              <a:gd name="T37"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0" h="103">
                <a:moveTo>
                  <a:pt x="280" y="52"/>
                </a:moveTo>
                <a:cubicBezTo>
                  <a:pt x="280" y="23"/>
                  <a:pt x="217" y="0"/>
                  <a:pt x="140" y="0"/>
                </a:cubicBezTo>
                <a:cubicBezTo>
                  <a:pt x="140" y="8"/>
                  <a:pt x="140" y="8"/>
                  <a:pt x="140" y="8"/>
                </a:cubicBezTo>
                <a:cubicBezTo>
                  <a:pt x="205" y="8"/>
                  <a:pt x="257" y="28"/>
                  <a:pt x="257" y="52"/>
                </a:cubicBezTo>
                <a:cubicBezTo>
                  <a:pt x="257" y="75"/>
                  <a:pt x="205" y="95"/>
                  <a:pt x="140" y="95"/>
                </a:cubicBezTo>
                <a:cubicBezTo>
                  <a:pt x="140" y="103"/>
                  <a:pt x="140" y="103"/>
                  <a:pt x="140" y="103"/>
                </a:cubicBezTo>
                <a:cubicBezTo>
                  <a:pt x="217" y="103"/>
                  <a:pt x="280" y="80"/>
                  <a:pt x="280" y="52"/>
                </a:cubicBezTo>
                <a:close/>
                <a:moveTo>
                  <a:pt x="140" y="0"/>
                </a:moveTo>
                <a:cubicBezTo>
                  <a:pt x="140" y="0"/>
                  <a:pt x="140" y="0"/>
                  <a:pt x="140" y="0"/>
                </a:cubicBezTo>
                <a:cubicBezTo>
                  <a:pt x="63" y="0"/>
                  <a:pt x="0" y="23"/>
                  <a:pt x="0" y="52"/>
                </a:cubicBezTo>
                <a:cubicBezTo>
                  <a:pt x="0" y="80"/>
                  <a:pt x="63" y="103"/>
                  <a:pt x="140" y="103"/>
                </a:cubicBezTo>
                <a:cubicBezTo>
                  <a:pt x="140" y="103"/>
                  <a:pt x="140" y="103"/>
                  <a:pt x="140" y="103"/>
                </a:cubicBezTo>
                <a:cubicBezTo>
                  <a:pt x="140" y="95"/>
                  <a:pt x="140" y="95"/>
                  <a:pt x="140" y="95"/>
                </a:cubicBezTo>
                <a:cubicBezTo>
                  <a:pt x="140" y="95"/>
                  <a:pt x="140" y="95"/>
                  <a:pt x="140" y="95"/>
                </a:cubicBezTo>
                <a:cubicBezTo>
                  <a:pt x="75" y="95"/>
                  <a:pt x="23" y="75"/>
                  <a:pt x="23" y="52"/>
                </a:cubicBezTo>
                <a:cubicBezTo>
                  <a:pt x="23" y="52"/>
                  <a:pt x="23" y="52"/>
                  <a:pt x="23" y="52"/>
                </a:cubicBezTo>
                <a:cubicBezTo>
                  <a:pt x="23" y="28"/>
                  <a:pt x="75" y="8"/>
                  <a:pt x="140" y="8"/>
                </a:cubicBezTo>
                <a:cubicBezTo>
                  <a:pt x="140" y="8"/>
                  <a:pt x="140" y="8"/>
                  <a:pt x="140" y="8"/>
                </a:cubicBezTo>
                <a:lnTo>
                  <a:pt x="140" y="0"/>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111" name="Freeform 27"/>
          <p:cNvSpPr>
            <a:spLocks noEditPoints="1"/>
          </p:cNvSpPr>
          <p:nvPr/>
        </p:nvSpPr>
        <p:spPr bwMode="auto">
          <a:xfrm>
            <a:off x="3661416" y="1878442"/>
            <a:ext cx="519113" cy="498475"/>
          </a:xfrm>
          <a:custGeom>
            <a:avLst/>
            <a:gdLst>
              <a:gd name="T0" fmla="*/ 218 w 238"/>
              <a:gd name="T1" fmla="*/ 16 h 229"/>
              <a:gd name="T2" fmla="*/ 119 w 238"/>
              <a:gd name="T3" fmla="*/ 46 h 229"/>
              <a:gd name="T4" fmla="*/ 119 w 238"/>
              <a:gd name="T5" fmla="*/ 57 h 229"/>
              <a:gd name="T6" fmla="*/ 202 w 238"/>
              <a:gd name="T7" fmla="*/ 32 h 229"/>
              <a:gd name="T8" fmla="*/ 150 w 238"/>
              <a:gd name="T9" fmla="*/ 145 h 229"/>
              <a:gd name="T10" fmla="*/ 119 w 238"/>
              <a:gd name="T11" fmla="*/ 172 h 229"/>
              <a:gd name="T12" fmla="*/ 119 w 238"/>
              <a:gd name="T13" fmla="*/ 183 h 229"/>
              <a:gd name="T14" fmla="*/ 156 w 238"/>
              <a:gd name="T15" fmla="*/ 151 h 229"/>
              <a:gd name="T16" fmla="*/ 218 w 238"/>
              <a:gd name="T17" fmla="*/ 16 h 229"/>
              <a:gd name="T18" fmla="*/ 119 w 238"/>
              <a:gd name="T19" fmla="*/ 46 h 229"/>
              <a:gd name="T20" fmla="*/ 83 w 238"/>
              <a:gd name="T21" fmla="*/ 78 h 229"/>
              <a:gd name="T22" fmla="*/ 20 w 238"/>
              <a:gd name="T23" fmla="*/ 214 h 229"/>
              <a:gd name="T24" fmla="*/ 119 w 238"/>
              <a:gd name="T25" fmla="*/ 183 h 229"/>
              <a:gd name="T26" fmla="*/ 119 w 238"/>
              <a:gd name="T27" fmla="*/ 172 h 229"/>
              <a:gd name="T28" fmla="*/ 36 w 238"/>
              <a:gd name="T29" fmla="*/ 197 h 229"/>
              <a:gd name="T30" fmla="*/ 36 w 238"/>
              <a:gd name="T31" fmla="*/ 197 h 229"/>
              <a:gd name="T32" fmla="*/ 89 w 238"/>
              <a:gd name="T33" fmla="*/ 84 h 229"/>
              <a:gd name="T34" fmla="*/ 119 w 238"/>
              <a:gd name="T35" fmla="*/ 57 h 229"/>
              <a:gd name="T36" fmla="*/ 119 w 238"/>
              <a:gd name="T37" fmla="*/ 4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8" h="229">
                <a:moveTo>
                  <a:pt x="218" y="16"/>
                </a:moveTo>
                <a:cubicBezTo>
                  <a:pt x="202" y="0"/>
                  <a:pt x="162" y="13"/>
                  <a:pt x="119" y="46"/>
                </a:cubicBezTo>
                <a:cubicBezTo>
                  <a:pt x="119" y="57"/>
                  <a:pt x="119" y="57"/>
                  <a:pt x="119" y="57"/>
                </a:cubicBezTo>
                <a:cubicBezTo>
                  <a:pt x="155" y="30"/>
                  <a:pt x="189" y="19"/>
                  <a:pt x="202" y="32"/>
                </a:cubicBezTo>
                <a:cubicBezTo>
                  <a:pt x="219" y="49"/>
                  <a:pt x="195" y="99"/>
                  <a:pt x="150" y="145"/>
                </a:cubicBezTo>
                <a:cubicBezTo>
                  <a:pt x="140" y="155"/>
                  <a:pt x="129" y="164"/>
                  <a:pt x="119" y="172"/>
                </a:cubicBezTo>
                <a:cubicBezTo>
                  <a:pt x="119" y="183"/>
                  <a:pt x="119" y="183"/>
                  <a:pt x="119" y="183"/>
                </a:cubicBezTo>
                <a:cubicBezTo>
                  <a:pt x="131" y="174"/>
                  <a:pt x="144" y="163"/>
                  <a:pt x="156" y="151"/>
                </a:cubicBezTo>
                <a:cubicBezTo>
                  <a:pt x="210" y="96"/>
                  <a:pt x="238" y="36"/>
                  <a:pt x="218" y="16"/>
                </a:cubicBezTo>
                <a:close/>
                <a:moveTo>
                  <a:pt x="119" y="46"/>
                </a:moveTo>
                <a:cubicBezTo>
                  <a:pt x="107" y="55"/>
                  <a:pt x="95" y="66"/>
                  <a:pt x="83" y="78"/>
                </a:cubicBezTo>
                <a:cubicBezTo>
                  <a:pt x="28" y="133"/>
                  <a:pt x="0" y="193"/>
                  <a:pt x="20" y="214"/>
                </a:cubicBezTo>
                <a:cubicBezTo>
                  <a:pt x="36" y="229"/>
                  <a:pt x="76" y="216"/>
                  <a:pt x="119" y="183"/>
                </a:cubicBezTo>
                <a:cubicBezTo>
                  <a:pt x="119" y="172"/>
                  <a:pt x="119" y="172"/>
                  <a:pt x="119" y="172"/>
                </a:cubicBezTo>
                <a:cubicBezTo>
                  <a:pt x="83" y="199"/>
                  <a:pt x="49" y="211"/>
                  <a:pt x="36" y="197"/>
                </a:cubicBezTo>
                <a:cubicBezTo>
                  <a:pt x="36" y="197"/>
                  <a:pt x="36" y="197"/>
                  <a:pt x="36" y="197"/>
                </a:cubicBezTo>
                <a:cubicBezTo>
                  <a:pt x="19" y="181"/>
                  <a:pt x="43" y="130"/>
                  <a:pt x="89" y="84"/>
                </a:cubicBezTo>
                <a:cubicBezTo>
                  <a:pt x="99" y="74"/>
                  <a:pt x="109" y="65"/>
                  <a:pt x="119" y="57"/>
                </a:cubicBezTo>
                <a:lnTo>
                  <a:pt x="119" y="46"/>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112" name="Freeform 28"/>
          <p:cNvSpPr>
            <a:spLocks noEditPoints="1"/>
          </p:cNvSpPr>
          <p:nvPr/>
        </p:nvSpPr>
        <p:spPr bwMode="auto">
          <a:xfrm>
            <a:off x="3661416" y="1878442"/>
            <a:ext cx="519113" cy="498475"/>
          </a:xfrm>
          <a:custGeom>
            <a:avLst/>
            <a:gdLst>
              <a:gd name="T0" fmla="*/ 218 w 238"/>
              <a:gd name="T1" fmla="*/ 214 h 229"/>
              <a:gd name="T2" fmla="*/ 156 w 238"/>
              <a:gd name="T3" fmla="*/ 78 h 229"/>
              <a:gd name="T4" fmla="*/ 119 w 238"/>
              <a:gd name="T5" fmla="*/ 46 h 229"/>
              <a:gd name="T6" fmla="*/ 119 w 238"/>
              <a:gd name="T7" fmla="*/ 57 h 229"/>
              <a:gd name="T8" fmla="*/ 150 w 238"/>
              <a:gd name="T9" fmla="*/ 84 h 229"/>
              <a:gd name="T10" fmla="*/ 202 w 238"/>
              <a:gd name="T11" fmla="*/ 197 h 229"/>
              <a:gd name="T12" fmla="*/ 119 w 238"/>
              <a:gd name="T13" fmla="*/ 172 h 229"/>
              <a:gd name="T14" fmla="*/ 119 w 238"/>
              <a:gd name="T15" fmla="*/ 183 h 229"/>
              <a:gd name="T16" fmla="*/ 218 w 238"/>
              <a:gd name="T17" fmla="*/ 214 h 229"/>
              <a:gd name="T18" fmla="*/ 119 w 238"/>
              <a:gd name="T19" fmla="*/ 46 h 229"/>
              <a:gd name="T20" fmla="*/ 20 w 238"/>
              <a:gd name="T21" fmla="*/ 16 h 229"/>
              <a:gd name="T22" fmla="*/ 83 w 238"/>
              <a:gd name="T23" fmla="*/ 151 h 229"/>
              <a:gd name="T24" fmla="*/ 119 w 238"/>
              <a:gd name="T25" fmla="*/ 183 h 229"/>
              <a:gd name="T26" fmla="*/ 119 w 238"/>
              <a:gd name="T27" fmla="*/ 172 h 229"/>
              <a:gd name="T28" fmla="*/ 89 w 238"/>
              <a:gd name="T29" fmla="*/ 145 h 229"/>
              <a:gd name="T30" fmla="*/ 36 w 238"/>
              <a:gd name="T31" fmla="*/ 32 h 229"/>
              <a:gd name="T32" fmla="*/ 36 w 238"/>
              <a:gd name="T33" fmla="*/ 32 h 229"/>
              <a:gd name="T34" fmla="*/ 119 w 238"/>
              <a:gd name="T35" fmla="*/ 57 h 229"/>
              <a:gd name="T36" fmla="*/ 119 w 238"/>
              <a:gd name="T37" fmla="*/ 4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8" h="229">
                <a:moveTo>
                  <a:pt x="218" y="214"/>
                </a:moveTo>
                <a:cubicBezTo>
                  <a:pt x="238" y="193"/>
                  <a:pt x="210" y="133"/>
                  <a:pt x="156" y="78"/>
                </a:cubicBezTo>
                <a:cubicBezTo>
                  <a:pt x="144" y="66"/>
                  <a:pt x="131" y="55"/>
                  <a:pt x="119" y="46"/>
                </a:cubicBezTo>
                <a:cubicBezTo>
                  <a:pt x="119" y="57"/>
                  <a:pt x="119" y="57"/>
                  <a:pt x="119" y="57"/>
                </a:cubicBezTo>
                <a:cubicBezTo>
                  <a:pt x="129" y="65"/>
                  <a:pt x="140" y="74"/>
                  <a:pt x="150" y="84"/>
                </a:cubicBezTo>
                <a:cubicBezTo>
                  <a:pt x="195" y="130"/>
                  <a:pt x="219" y="181"/>
                  <a:pt x="202" y="197"/>
                </a:cubicBezTo>
                <a:cubicBezTo>
                  <a:pt x="189" y="211"/>
                  <a:pt x="155" y="199"/>
                  <a:pt x="119" y="172"/>
                </a:cubicBezTo>
                <a:cubicBezTo>
                  <a:pt x="119" y="183"/>
                  <a:pt x="119" y="183"/>
                  <a:pt x="119" y="183"/>
                </a:cubicBezTo>
                <a:cubicBezTo>
                  <a:pt x="162" y="216"/>
                  <a:pt x="202" y="229"/>
                  <a:pt x="218" y="214"/>
                </a:cubicBezTo>
                <a:close/>
                <a:moveTo>
                  <a:pt x="119" y="46"/>
                </a:moveTo>
                <a:cubicBezTo>
                  <a:pt x="76" y="13"/>
                  <a:pt x="36" y="0"/>
                  <a:pt x="20" y="16"/>
                </a:cubicBezTo>
                <a:cubicBezTo>
                  <a:pt x="0" y="36"/>
                  <a:pt x="28" y="96"/>
                  <a:pt x="83" y="151"/>
                </a:cubicBezTo>
                <a:cubicBezTo>
                  <a:pt x="95" y="163"/>
                  <a:pt x="107" y="174"/>
                  <a:pt x="119" y="183"/>
                </a:cubicBezTo>
                <a:cubicBezTo>
                  <a:pt x="119" y="172"/>
                  <a:pt x="119" y="172"/>
                  <a:pt x="119" y="172"/>
                </a:cubicBezTo>
                <a:cubicBezTo>
                  <a:pt x="109" y="164"/>
                  <a:pt x="99" y="155"/>
                  <a:pt x="89" y="145"/>
                </a:cubicBezTo>
                <a:cubicBezTo>
                  <a:pt x="43" y="99"/>
                  <a:pt x="19" y="49"/>
                  <a:pt x="36" y="32"/>
                </a:cubicBezTo>
                <a:cubicBezTo>
                  <a:pt x="36" y="32"/>
                  <a:pt x="36" y="32"/>
                  <a:pt x="36" y="32"/>
                </a:cubicBezTo>
                <a:cubicBezTo>
                  <a:pt x="49" y="19"/>
                  <a:pt x="83" y="30"/>
                  <a:pt x="119" y="57"/>
                </a:cubicBezTo>
                <a:lnTo>
                  <a:pt x="119" y="46"/>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113" name="Oval 29"/>
          <p:cNvSpPr>
            <a:spLocks noChangeArrowheads="1"/>
          </p:cNvSpPr>
          <p:nvPr/>
        </p:nvSpPr>
        <p:spPr bwMode="auto">
          <a:xfrm>
            <a:off x="3875729" y="2081642"/>
            <a:ext cx="93663" cy="93663"/>
          </a:xfrm>
          <a:prstGeom prst="ellipse">
            <a:avLst/>
          </a:prstGeom>
          <a:solidFill>
            <a:srgbClr val="FE978C"/>
          </a:solidFill>
          <a:ln>
            <a:noFill/>
          </a:ln>
        </p:spPr>
        <p:txBody>
          <a:bodyPr vert="horz" wrap="square" lIns="91440" tIns="45720" rIns="91440" bIns="45720" numCol="1" anchor="t" anchorCtr="0" compatLnSpc="1"/>
          <a:lstStyle/>
          <a:p>
            <a:endParaRPr lang="id-ID"/>
          </a:p>
        </p:txBody>
      </p:sp>
      <p:sp>
        <p:nvSpPr>
          <p:cNvPr id="114" name="Freeform 30"/>
          <p:cNvSpPr>
            <a:spLocks noEditPoints="1"/>
          </p:cNvSpPr>
          <p:nvPr/>
        </p:nvSpPr>
        <p:spPr bwMode="auto">
          <a:xfrm>
            <a:off x="4594866" y="1651429"/>
            <a:ext cx="257175" cy="487363"/>
          </a:xfrm>
          <a:custGeom>
            <a:avLst/>
            <a:gdLst>
              <a:gd name="T0" fmla="*/ 67 w 162"/>
              <a:gd name="T1" fmla="*/ 307 h 307"/>
              <a:gd name="T2" fmla="*/ 162 w 162"/>
              <a:gd name="T3" fmla="*/ 307 h 307"/>
              <a:gd name="T4" fmla="*/ 67 w 162"/>
              <a:gd name="T5" fmla="*/ 127 h 307"/>
              <a:gd name="T6" fmla="*/ 67 w 162"/>
              <a:gd name="T7" fmla="*/ 193 h 307"/>
              <a:gd name="T8" fmla="*/ 110 w 162"/>
              <a:gd name="T9" fmla="*/ 267 h 307"/>
              <a:gd name="T10" fmla="*/ 67 w 162"/>
              <a:gd name="T11" fmla="*/ 267 h 307"/>
              <a:gd name="T12" fmla="*/ 67 w 162"/>
              <a:gd name="T13" fmla="*/ 307 h 307"/>
              <a:gd name="T14" fmla="*/ 0 w 162"/>
              <a:gd name="T15" fmla="*/ 0 h 307"/>
              <a:gd name="T16" fmla="*/ 0 w 162"/>
              <a:gd name="T17" fmla="*/ 307 h 307"/>
              <a:gd name="T18" fmla="*/ 67 w 162"/>
              <a:gd name="T19" fmla="*/ 307 h 307"/>
              <a:gd name="T20" fmla="*/ 67 w 162"/>
              <a:gd name="T21" fmla="*/ 267 h 307"/>
              <a:gd name="T22" fmla="*/ 24 w 162"/>
              <a:gd name="T23" fmla="*/ 267 h 307"/>
              <a:gd name="T24" fmla="*/ 24 w 162"/>
              <a:gd name="T25" fmla="*/ 120 h 307"/>
              <a:gd name="T26" fmla="*/ 24 w 162"/>
              <a:gd name="T27" fmla="*/ 120 h 307"/>
              <a:gd name="T28" fmla="*/ 67 w 162"/>
              <a:gd name="T29" fmla="*/ 193 h 307"/>
              <a:gd name="T30" fmla="*/ 67 w 162"/>
              <a:gd name="T31" fmla="*/ 127 h 307"/>
              <a:gd name="T32" fmla="*/ 0 w 162"/>
              <a:gd name="T33"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2" h="307">
                <a:moveTo>
                  <a:pt x="67" y="307"/>
                </a:moveTo>
                <a:lnTo>
                  <a:pt x="162" y="307"/>
                </a:lnTo>
                <a:lnTo>
                  <a:pt x="67" y="127"/>
                </a:lnTo>
                <a:lnTo>
                  <a:pt x="67" y="193"/>
                </a:lnTo>
                <a:lnTo>
                  <a:pt x="110" y="267"/>
                </a:lnTo>
                <a:lnTo>
                  <a:pt x="67" y="267"/>
                </a:lnTo>
                <a:lnTo>
                  <a:pt x="67" y="307"/>
                </a:lnTo>
                <a:close/>
                <a:moveTo>
                  <a:pt x="0" y="0"/>
                </a:moveTo>
                <a:lnTo>
                  <a:pt x="0" y="307"/>
                </a:lnTo>
                <a:lnTo>
                  <a:pt x="67" y="307"/>
                </a:lnTo>
                <a:lnTo>
                  <a:pt x="67" y="267"/>
                </a:lnTo>
                <a:lnTo>
                  <a:pt x="24" y="267"/>
                </a:lnTo>
                <a:lnTo>
                  <a:pt x="24" y="120"/>
                </a:lnTo>
                <a:lnTo>
                  <a:pt x="24" y="120"/>
                </a:lnTo>
                <a:lnTo>
                  <a:pt x="67" y="193"/>
                </a:lnTo>
                <a:lnTo>
                  <a:pt x="67" y="127"/>
                </a:lnTo>
                <a:lnTo>
                  <a:pt x="0" y="0"/>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115" name="Rectangle 31"/>
          <p:cNvSpPr>
            <a:spLocks noChangeArrowheads="1"/>
          </p:cNvSpPr>
          <p:nvPr/>
        </p:nvSpPr>
        <p:spPr bwMode="auto">
          <a:xfrm>
            <a:off x="4466279" y="1649842"/>
            <a:ext cx="65088" cy="474663"/>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16" name="Freeform 32"/>
          <p:cNvSpPr>
            <a:spLocks noEditPoints="1"/>
          </p:cNvSpPr>
          <p:nvPr/>
        </p:nvSpPr>
        <p:spPr bwMode="auto">
          <a:xfrm>
            <a:off x="2358079" y="4040617"/>
            <a:ext cx="561975" cy="411163"/>
          </a:xfrm>
          <a:custGeom>
            <a:avLst/>
            <a:gdLst>
              <a:gd name="T0" fmla="*/ 213 w 258"/>
              <a:gd name="T1" fmla="*/ 31 h 189"/>
              <a:gd name="T2" fmla="*/ 204 w 258"/>
              <a:gd name="T3" fmla="*/ 69 h 189"/>
              <a:gd name="T4" fmla="*/ 228 w 258"/>
              <a:gd name="T5" fmla="*/ 109 h 189"/>
              <a:gd name="T6" fmla="*/ 204 w 258"/>
              <a:gd name="T7" fmla="*/ 146 h 189"/>
              <a:gd name="T8" fmla="*/ 204 w 258"/>
              <a:gd name="T9" fmla="*/ 27 h 189"/>
              <a:gd name="T10" fmla="*/ 91 w 258"/>
              <a:gd name="T11" fmla="*/ 14 h 189"/>
              <a:gd name="T12" fmla="*/ 97 w 258"/>
              <a:gd name="T13" fmla="*/ 15 h 189"/>
              <a:gd name="T14" fmla="*/ 91 w 258"/>
              <a:gd name="T15" fmla="*/ 42 h 189"/>
              <a:gd name="T16" fmla="*/ 91 w 258"/>
              <a:gd name="T17" fmla="*/ 162 h 189"/>
              <a:gd name="T18" fmla="*/ 166 w 258"/>
              <a:gd name="T19" fmla="*/ 145 h 189"/>
              <a:gd name="T20" fmla="*/ 204 w 258"/>
              <a:gd name="T21" fmla="*/ 125 h 189"/>
              <a:gd name="T22" fmla="*/ 191 w 258"/>
              <a:gd name="T23" fmla="*/ 122 h 189"/>
              <a:gd name="T24" fmla="*/ 204 w 258"/>
              <a:gd name="T25" fmla="*/ 69 h 189"/>
              <a:gd name="T26" fmla="*/ 91 w 258"/>
              <a:gd name="T27" fmla="*/ 6 h 189"/>
              <a:gd name="T28" fmla="*/ 78 w 258"/>
              <a:gd name="T29" fmla="*/ 24 h 189"/>
              <a:gd name="T30" fmla="*/ 91 w 258"/>
              <a:gd name="T31" fmla="*/ 14 h 189"/>
              <a:gd name="T32" fmla="*/ 78 w 258"/>
              <a:gd name="T33" fmla="*/ 188 h 189"/>
              <a:gd name="T34" fmla="*/ 91 w 258"/>
              <a:gd name="T35" fmla="*/ 162 h 189"/>
              <a:gd name="T36" fmla="*/ 78 w 258"/>
              <a:gd name="T37" fmla="*/ 176 h 189"/>
              <a:gd name="T38" fmla="*/ 91 w 258"/>
              <a:gd name="T39" fmla="*/ 42 h 189"/>
              <a:gd name="T40" fmla="*/ 80 w 258"/>
              <a:gd name="T41" fmla="*/ 134 h 189"/>
              <a:gd name="T42" fmla="*/ 78 w 258"/>
              <a:gd name="T43" fmla="*/ 64 h 189"/>
              <a:gd name="T44" fmla="*/ 78 w 258"/>
              <a:gd name="T45" fmla="*/ 33 h 189"/>
              <a:gd name="T46" fmla="*/ 91 w 258"/>
              <a:gd name="T47" fmla="*/ 42 h 189"/>
              <a:gd name="T48" fmla="*/ 60 w 258"/>
              <a:gd name="T49" fmla="*/ 18 h 189"/>
              <a:gd name="T50" fmla="*/ 68 w 258"/>
              <a:gd name="T51" fmla="*/ 42 h 189"/>
              <a:gd name="T52" fmla="*/ 78 w 258"/>
              <a:gd name="T53" fmla="*/ 33 h 189"/>
              <a:gd name="T54" fmla="*/ 78 w 258"/>
              <a:gd name="T55" fmla="*/ 9 h 189"/>
              <a:gd name="T56" fmla="*/ 78 w 258"/>
              <a:gd name="T57" fmla="*/ 188 h 189"/>
              <a:gd name="T58" fmla="*/ 60 w 258"/>
              <a:gd name="T59" fmla="*/ 176 h 189"/>
              <a:gd name="T60" fmla="*/ 78 w 258"/>
              <a:gd name="T61" fmla="*/ 64 h 189"/>
              <a:gd name="T62" fmla="*/ 60 w 258"/>
              <a:gd name="T63" fmla="*/ 134 h 189"/>
              <a:gd name="T64" fmla="*/ 70 w 258"/>
              <a:gd name="T65" fmla="*/ 116 h 189"/>
              <a:gd name="T66" fmla="*/ 60 w 258"/>
              <a:gd name="T67" fmla="*/ 87 h 189"/>
              <a:gd name="T68" fmla="*/ 76 w 258"/>
              <a:gd name="T69" fmla="*/ 68 h 189"/>
              <a:gd name="T70" fmla="*/ 60 w 258"/>
              <a:gd name="T71" fmla="*/ 18 h 189"/>
              <a:gd name="T72" fmla="*/ 60 w 258"/>
              <a:gd name="T73" fmla="*/ 187 h 189"/>
              <a:gd name="T74" fmla="*/ 59 w 258"/>
              <a:gd name="T75" fmla="*/ 175 h 189"/>
              <a:gd name="T76" fmla="*/ 49 w 258"/>
              <a:gd name="T77" fmla="*/ 144 h 189"/>
              <a:gd name="T78" fmla="*/ 60 w 258"/>
              <a:gd name="T79" fmla="*/ 125 h 189"/>
              <a:gd name="T80" fmla="*/ 41 w 258"/>
              <a:gd name="T81" fmla="*/ 125 h 189"/>
              <a:gd name="T82" fmla="*/ 60 w 258"/>
              <a:gd name="T83" fmla="*/ 87 h 189"/>
              <a:gd name="T84" fmla="*/ 51 w 258"/>
              <a:gd name="T85" fmla="*/ 76 h 189"/>
              <a:gd name="T86" fmla="*/ 43 w 258"/>
              <a:gd name="T87" fmla="*/ 51 h 189"/>
              <a:gd name="T88" fmla="*/ 60 w 258"/>
              <a:gd name="T89" fmla="*/ 18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8" h="189">
                <a:moveTo>
                  <a:pt x="253" y="104"/>
                </a:moveTo>
                <a:cubicBezTo>
                  <a:pt x="258" y="60"/>
                  <a:pt x="213" y="31"/>
                  <a:pt x="213" y="31"/>
                </a:cubicBezTo>
                <a:cubicBezTo>
                  <a:pt x="210" y="30"/>
                  <a:pt x="207" y="28"/>
                  <a:pt x="204" y="27"/>
                </a:cubicBezTo>
                <a:cubicBezTo>
                  <a:pt x="204" y="69"/>
                  <a:pt x="204" y="69"/>
                  <a:pt x="204" y="69"/>
                </a:cubicBezTo>
                <a:cubicBezTo>
                  <a:pt x="208" y="69"/>
                  <a:pt x="212" y="70"/>
                  <a:pt x="216" y="72"/>
                </a:cubicBezTo>
                <a:cubicBezTo>
                  <a:pt x="230" y="79"/>
                  <a:pt x="235" y="95"/>
                  <a:pt x="228" y="109"/>
                </a:cubicBezTo>
                <a:cubicBezTo>
                  <a:pt x="224" y="119"/>
                  <a:pt x="214" y="125"/>
                  <a:pt x="204" y="125"/>
                </a:cubicBezTo>
                <a:cubicBezTo>
                  <a:pt x="204" y="146"/>
                  <a:pt x="204" y="146"/>
                  <a:pt x="204" y="146"/>
                </a:cubicBezTo>
                <a:cubicBezTo>
                  <a:pt x="230" y="144"/>
                  <a:pt x="249" y="134"/>
                  <a:pt x="253" y="104"/>
                </a:cubicBezTo>
                <a:close/>
                <a:moveTo>
                  <a:pt x="204" y="27"/>
                </a:moveTo>
                <a:cubicBezTo>
                  <a:pt x="156" y="5"/>
                  <a:pt x="119" y="0"/>
                  <a:pt x="91" y="6"/>
                </a:cubicBezTo>
                <a:cubicBezTo>
                  <a:pt x="91" y="14"/>
                  <a:pt x="91" y="14"/>
                  <a:pt x="91" y="14"/>
                </a:cubicBezTo>
                <a:cubicBezTo>
                  <a:pt x="93" y="14"/>
                  <a:pt x="95" y="14"/>
                  <a:pt x="97" y="15"/>
                </a:cubicBezTo>
                <a:cubicBezTo>
                  <a:pt x="97" y="15"/>
                  <a:pt x="97" y="15"/>
                  <a:pt x="97" y="15"/>
                </a:cubicBezTo>
                <a:cubicBezTo>
                  <a:pt x="104" y="19"/>
                  <a:pt x="107" y="27"/>
                  <a:pt x="103" y="34"/>
                </a:cubicBezTo>
                <a:cubicBezTo>
                  <a:pt x="101" y="39"/>
                  <a:pt x="96" y="42"/>
                  <a:pt x="91" y="42"/>
                </a:cubicBezTo>
                <a:cubicBezTo>
                  <a:pt x="91" y="146"/>
                  <a:pt x="91" y="146"/>
                  <a:pt x="91" y="146"/>
                </a:cubicBezTo>
                <a:cubicBezTo>
                  <a:pt x="93" y="151"/>
                  <a:pt x="93" y="157"/>
                  <a:pt x="91" y="162"/>
                </a:cubicBezTo>
                <a:cubicBezTo>
                  <a:pt x="91" y="185"/>
                  <a:pt x="91" y="185"/>
                  <a:pt x="91" y="185"/>
                </a:cubicBezTo>
                <a:cubicBezTo>
                  <a:pt x="117" y="174"/>
                  <a:pt x="138" y="143"/>
                  <a:pt x="166" y="145"/>
                </a:cubicBezTo>
                <a:cubicBezTo>
                  <a:pt x="179" y="147"/>
                  <a:pt x="192" y="147"/>
                  <a:pt x="204" y="146"/>
                </a:cubicBezTo>
                <a:cubicBezTo>
                  <a:pt x="204" y="125"/>
                  <a:pt x="204" y="125"/>
                  <a:pt x="204" y="125"/>
                </a:cubicBezTo>
                <a:cubicBezTo>
                  <a:pt x="199" y="125"/>
                  <a:pt x="195" y="124"/>
                  <a:pt x="191" y="122"/>
                </a:cubicBezTo>
                <a:cubicBezTo>
                  <a:pt x="191" y="122"/>
                  <a:pt x="191" y="122"/>
                  <a:pt x="191" y="122"/>
                </a:cubicBezTo>
                <a:cubicBezTo>
                  <a:pt x="177" y="115"/>
                  <a:pt x="172" y="98"/>
                  <a:pt x="179" y="84"/>
                </a:cubicBezTo>
                <a:cubicBezTo>
                  <a:pt x="184" y="74"/>
                  <a:pt x="193" y="69"/>
                  <a:pt x="204" y="69"/>
                </a:cubicBezTo>
                <a:lnTo>
                  <a:pt x="204" y="27"/>
                </a:lnTo>
                <a:close/>
                <a:moveTo>
                  <a:pt x="91" y="6"/>
                </a:moveTo>
                <a:cubicBezTo>
                  <a:pt x="86" y="6"/>
                  <a:pt x="82" y="8"/>
                  <a:pt x="78" y="9"/>
                </a:cubicBezTo>
                <a:cubicBezTo>
                  <a:pt x="78" y="24"/>
                  <a:pt x="78" y="24"/>
                  <a:pt x="78" y="24"/>
                </a:cubicBezTo>
                <a:cubicBezTo>
                  <a:pt x="78" y="23"/>
                  <a:pt x="78" y="22"/>
                  <a:pt x="78" y="22"/>
                </a:cubicBezTo>
                <a:cubicBezTo>
                  <a:pt x="81" y="17"/>
                  <a:pt x="86" y="14"/>
                  <a:pt x="91" y="14"/>
                </a:cubicBezTo>
                <a:cubicBezTo>
                  <a:pt x="91" y="6"/>
                  <a:pt x="91" y="6"/>
                  <a:pt x="91" y="6"/>
                </a:cubicBezTo>
                <a:close/>
                <a:moveTo>
                  <a:pt x="78" y="188"/>
                </a:moveTo>
                <a:cubicBezTo>
                  <a:pt x="82" y="188"/>
                  <a:pt x="87" y="187"/>
                  <a:pt x="91" y="185"/>
                </a:cubicBezTo>
                <a:cubicBezTo>
                  <a:pt x="91" y="162"/>
                  <a:pt x="91" y="162"/>
                  <a:pt x="91" y="162"/>
                </a:cubicBezTo>
                <a:cubicBezTo>
                  <a:pt x="90" y="163"/>
                  <a:pt x="90" y="164"/>
                  <a:pt x="90" y="165"/>
                </a:cubicBezTo>
                <a:cubicBezTo>
                  <a:pt x="87" y="170"/>
                  <a:pt x="83" y="174"/>
                  <a:pt x="78" y="176"/>
                </a:cubicBezTo>
                <a:cubicBezTo>
                  <a:pt x="78" y="188"/>
                  <a:pt x="78" y="188"/>
                  <a:pt x="78" y="188"/>
                </a:cubicBezTo>
                <a:close/>
                <a:moveTo>
                  <a:pt x="91" y="42"/>
                </a:moveTo>
                <a:cubicBezTo>
                  <a:pt x="91" y="146"/>
                  <a:pt x="91" y="146"/>
                  <a:pt x="91" y="146"/>
                </a:cubicBezTo>
                <a:cubicBezTo>
                  <a:pt x="89" y="141"/>
                  <a:pt x="85" y="136"/>
                  <a:pt x="80" y="134"/>
                </a:cubicBezTo>
                <a:cubicBezTo>
                  <a:pt x="79" y="133"/>
                  <a:pt x="78" y="133"/>
                  <a:pt x="78" y="133"/>
                </a:cubicBezTo>
                <a:cubicBezTo>
                  <a:pt x="78" y="64"/>
                  <a:pt x="78" y="64"/>
                  <a:pt x="78" y="64"/>
                </a:cubicBezTo>
                <a:cubicBezTo>
                  <a:pt x="79" y="61"/>
                  <a:pt x="79" y="57"/>
                  <a:pt x="78" y="54"/>
                </a:cubicBezTo>
                <a:cubicBezTo>
                  <a:pt x="78" y="33"/>
                  <a:pt x="78" y="33"/>
                  <a:pt x="78" y="33"/>
                </a:cubicBezTo>
                <a:cubicBezTo>
                  <a:pt x="79" y="36"/>
                  <a:pt x="81" y="39"/>
                  <a:pt x="84" y="41"/>
                </a:cubicBezTo>
                <a:cubicBezTo>
                  <a:pt x="86" y="42"/>
                  <a:pt x="89" y="42"/>
                  <a:pt x="91" y="42"/>
                </a:cubicBezTo>
                <a:close/>
                <a:moveTo>
                  <a:pt x="78" y="9"/>
                </a:moveTo>
                <a:cubicBezTo>
                  <a:pt x="71" y="11"/>
                  <a:pt x="65" y="14"/>
                  <a:pt x="60" y="18"/>
                </a:cubicBezTo>
                <a:cubicBezTo>
                  <a:pt x="60" y="40"/>
                  <a:pt x="60" y="40"/>
                  <a:pt x="60" y="40"/>
                </a:cubicBezTo>
                <a:cubicBezTo>
                  <a:pt x="62" y="40"/>
                  <a:pt x="65" y="41"/>
                  <a:pt x="68" y="42"/>
                </a:cubicBezTo>
                <a:cubicBezTo>
                  <a:pt x="73" y="45"/>
                  <a:pt x="76" y="49"/>
                  <a:pt x="78" y="54"/>
                </a:cubicBezTo>
                <a:cubicBezTo>
                  <a:pt x="78" y="33"/>
                  <a:pt x="78" y="33"/>
                  <a:pt x="78" y="33"/>
                </a:cubicBezTo>
                <a:cubicBezTo>
                  <a:pt x="77" y="30"/>
                  <a:pt x="77" y="27"/>
                  <a:pt x="78" y="24"/>
                </a:cubicBezTo>
                <a:cubicBezTo>
                  <a:pt x="78" y="9"/>
                  <a:pt x="78" y="9"/>
                  <a:pt x="78" y="9"/>
                </a:cubicBezTo>
                <a:close/>
                <a:moveTo>
                  <a:pt x="60" y="187"/>
                </a:moveTo>
                <a:cubicBezTo>
                  <a:pt x="66" y="188"/>
                  <a:pt x="72" y="189"/>
                  <a:pt x="78" y="188"/>
                </a:cubicBezTo>
                <a:cubicBezTo>
                  <a:pt x="78" y="176"/>
                  <a:pt x="78" y="176"/>
                  <a:pt x="78" y="176"/>
                </a:cubicBezTo>
                <a:cubicBezTo>
                  <a:pt x="72" y="178"/>
                  <a:pt x="65" y="178"/>
                  <a:pt x="60" y="176"/>
                </a:cubicBezTo>
                <a:cubicBezTo>
                  <a:pt x="60" y="187"/>
                  <a:pt x="60" y="187"/>
                  <a:pt x="60" y="187"/>
                </a:cubicBezTo>
                <a:close/>
                <a:moveTo>
                  <a:pt x="78" y="64"/>
                </a:moveTo>
                <a:cubicBezTo>
                  <a:pt x="78" y="133"/>
                  <a:pt x="78" y="133"/>
                  <a:pt x="78" y="133"/>
                </a:cubicBezTo>
                <a:cubicBezTo>
                  <a:pt x="72" y="131"/>
                  <a:pt x="65" y="131"/>
                  <a:pt x="60" y="134"/>
                </a:cubicBezTo>
                <a:cubicBezTo>
                  <a:pt x="60" y="125"/>
                  <a:pt x="60" y="125"/>
                  <a:pt x="60" y="125"/>
                </a:cubicBezTo>
                <a:cubicBezTo>
                  <a:pt x="64" y="123"/>
                  <a:pt x="67" y="120"/>
                  <a:pt x="70" y="116"/>
                </a:cubicBezTo>
                <a:cubicBezTo>
                  <a:pt x="75" y="105"/>
                  <a:pt x="71" y="92"/>
                  <a:pt x="60" y="87"/>
                </a:cubicBezTo>
                <a:cubicBezTo>
                  <a:pt x="60" y="87"/>
                  <a:pt x="60" y="87"/>
                  <a:pt x="60" y="87"/>
                </a:cubicBezTo>
                <a:cubicBezTo>
                  <a:pt x="60" y="78"/>
                  <a:pt x="60" y="78"/>
                  <a:pt x="60" y="78"/>
                </a:cubicBezTo>
                <a:cubicBezTo>
                  <a:pt x="66" y="78"/>
                  <a:pt x="73" y="74"/>
                  <a:pt x="76" y="68"/>
                </a:cubicBezTo>
                <a:cubicBezTo>
                  <a:pt x="77" y="66"/>
                  <a:pt x="77" y="65"/>
                  <a:pt x="78" y="64"/>
                </a:cubicBezTo>
                <a:close/>
                <a:moveTo>
                  <a:pt x="60" y="18"/>
                </a:moveTo>
                <a:cubicBezTo>
                  <a:pt x="0" y="56"/>
                  <a:pt x="10" y="159"/>
                  <a:pt x="46" y="180"/>
                </a:cubicBezTo>
                <a:cubicBezTo>
                  <a:pt x="51" y="183"/>
                  <a:pt x="55" y="185"/>
                  <a:pt x="60" y="187"/>
                </a:cubicBezTo>
                <a:cubicBezTo>
                  <a:pt x="60" y="176"/>
                  <a:pt x="60" y="176"/>
                  <a:pt x="60" y="176"/>
                </a:cubicBezTo>
                <a:cubicBezTo>
                  <a:pt x="59" y="175"/>
                  <a:pt x="59" y="175"/>
                  <a:pt x="59" y="175"/>
                </a:cubicBezTo>
                <a:cubicBezTo>
                  <a:pt x="59" y="175"/>
                  <a:pt x="59" y="175"/>
                  <a:pt x="59" y="175"/>
                </a:cubicBezTo>
                <a:cubicBezTo>
                  <a:pt x="48" y="170"/>
                  <a:pt x="43" y="156"/>
                  <a:pt x="49" y="144"/>
                </a:cubicBezTo>
                <a:cubicBezTo>
                  <a:pt x="51" y="139"/>
                  <a:pt x="55" y="136"/>
                  <a:pt x="60" y="134"/>
                </a:cubicBezTo>
                <a:cubicBezTo>
                  <a:pt x="60" y="125"/>
                  <a:pt x="60" y="125"/>
                  <a:pt x="60" y="125"/>
                </a:cubicBezTo>
                <a:cubicBezTo>
                  <a:pt x="54" y="128"/>
                  <a:pt x="47" y="128"/>
                  <a:pt x="41" y="125"/>
                </a:cubicBezTo>
                <a:cubicBezTo>
                  <a:pt x="41" y="125"/>
                  <a:pt x="41" y="125"/>
                  <a:pt x="41" y="125"/>
                </a:cubicBezTo>
                <a:cubicBezTo>
                  <a:pt x="31" y="120"/>
                  <a:pt x="26" y="107"/>
                  <a:pt x="32" y="97"/>
                </a:cubicBezTo>
                <a:cubicBezTo>
                  <a:pt x="37" y="86"/>
                  <a:pt x="49" y="82"/>
                  <a:pt x="60" y="87"/>
                </a:cubicBezTo>
                <a:cubicBezTo>
                  <a:pt x="60" y="78"/>
                  <a:pt x="60" y="78"/>
                  <a:pt x="60" y="78"/>
                </a:cubicBezTo>
                <a:cubicBezTo>
                  <a:pt x="57" y="78"/>
                  <a:pt x="54" y="77"/>
                  <a:pt x="51" y="76"/>
                </a:cubicBezTo>
                <a:cubicBezTo>
                  <a:pt x="42" y="71"/>
                  <a:pt x="38" y="60"/>
                  <a:pt x="43" y="51"/>
                </a:cubicBezTo>
                <a:cubicBezTo>
                  <a:pt x="43" y="51"/>
                  <a:pt x="43" y="51"/>
                  <a:pt x="43" y="51"/>
                </a:cubicBezTo>
                <a:cubicBezTo>
                  <a:pt x="46" y="44"/>
                  <a:pt x="53" y="40"/>
                  <a:pt x="60" y="40"/>
                </a:cubicBezTo>
                <a:lnTo>
                  <a:pt x="60" y="18"/>
                </a:lnTo>
                <a:close/>
              </a:path>
            </a:pathLst>
          </a:custGeom>
          <a:solidFill>
            <a:srgbClr val="FE978C"/>
          </a:solidFill>
          <a:ln>
            <a:noFill/>
          </a:ln>
        </p:spPr>
        <p:txBody>
          <a:bodyPr vert="horz" wrap="square" lIns="91440" tIns="45720" rIns="91440" bIns="45720" numCol="1" anchor="t" anchorCtr="0" compatLnSpc="1"/>
          <a:lstStyle/>
          <a:p>
            <a:endParaRPr lang="id-ID"/>
          </a:p>
        </p:txBody>
      </p:sp>
      <p:grpSp>
        <p:nvGrpSpPr>
          <p:cNvPr id="117" name="Group 127"/>
          <p:cNvGrpSpPr/>
          <p:nvPr/>
        </p:nvGrpSpPr>
        <p:grpSpPr>
          <a:xfrm>
            <a:off x="3937641" y="4451779"/>
            <a:ext cx="508001" cy="654050"/>
            <a:chOff x="8610600" y="4127500"/>
            <a:chExt cx="508001" cy="654050"/>
          </a:xfrm>
          <a:solidFill>
            <a:srgbClr val="00B0F0"/>
          </a:solidFill>
        </p:grpSpPr>
        <p:sp>
          <p:nvSpPr>
            <p:cNvPr id="118" name="Freeform 33"/>
            <p:cNvSpPr/>
            <p:nvPr/>
          </p:nvSpPr>
          <p:spPr bwMode="auto">
            <a:xfrm>
              <a:off x="8618538" y="4127500"/>
              <a:ext cx="500063" cy="503238"/>
            </a:xfrm>
            <a:custGeom>
              <a:avLst/>
              <a:gdLst>
                <a:gd name="T0" fmla="*/ 169 w 230"/>
                <a:gd name="T1" fmla="*/ 12 h 231"/>
                <a:gd name="T2" fmla="*/ 215 w 230"/>
                <a:gd name="T3" fmla="*/ 103 h 231"/>
                <a:gd name="T4" fmla="*/ 102 w 230"/>
                <a:gd name="T5" fmla="*/ 216 h 231"/>
                <a:gd name="T6" fmla="*/ 12 w 230"/>
                <a:gd name="T7" fmla="*/ 171 h 231"/>
                <a:gd name="T8" fmla="*/ 0 w 230"/>
                <a:gd name="T9" fmla="*/ 181 h 231"/>
                <a:gd name="T10" fmla="*/ 102 w 230"/>
                <a:gd name="T11" fmla="*/ 231 h 231"/>
                <a:gd name="T12" fmla="*/ 230 w 230"/>
                <a:gd name="T13" fmla="*/ 103 h 231"/>
                <a:gd name="T14" fmla="*/ 178 w 230"/>
                <a:gd name="T15" fmla="*/ 0 h 231"/>
                <a:gd name="T16" fmla="*/ 169 w 230"/>
                <a:gd name="T17" fmla="*/ 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0" h="231">
                  <a:moveTo>
                    <a:pt x="169" y="12"/>
                  </a:moveTo>
                  <a:cubicBezTo>
                    <a:pt x="197" y="32"/>
                    <a:pt x="215" y="65"/>
                    <a:pt x="215" y="103"/>
                  </a:cubicBezTo>
                  <a:cubicBezTo>
                    <a:pt x="215" y="165"/>
                    <a:pt x="165" y="216"/>
                    <a:pt x="102" y="216"/>
                  </a:cubicBezTo>
                  <a:cubicBezTo>
                    <a:pt x="65" y="216"/>
                    <a:pt x="33" y="198"/>
                    <a:pt x="12" y="171"/>
                  </a:cubicBezTo>
                  <a:cubicBezTo>
                    <a:pt x="0" y="181"/>
                    <a:pt x="0" y="181"/>
                    <a:pt x="0" y="181"/>
                  </a:cubicBezTo>
                  <a:cubicBezTo>
                    <a:pt x="24" y="211"/>
                    <a:pt x="61" y="231"/>
                    <a:pt x="102" y="231"/>
                  </a:cubicBezTo>
                  <a:cubicBezTo>
                    <a:pt x="173" y="231"/>
                    <a:pt x="230" y="174"/>
                    <a:pt x="230" y="103"/>
                  </a:cubicBezTo>
                  <a:cubicBezTo>
                    <a:pt x="230" y="61"/>
                    <a:pt x="210" y="23"/>
                    <a:pt x="178" y="0"/>
                  </a:cubicBezTo>
                  <a:lnTo>
                    <a:pt x="169"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19" name="Freeform 34"/>
            <p:cNvSpPr>
              <a:spLocks noEditPoints="1"/>
            </p:cNvSpPr>
            <p:nvPr/>
          </p:nvSpPr>
          <p:spPr bwMode="auto">
            <a:xfrm>
              <a:off x="8621713" y="4137025"/>
              <a:ext cx="442913" cy="441325"/>
            </a:xfrm>
            <a:custGeom>
              <a:avLst/>
              <a:gdLst>
                <a:gd name="T0" fmla="*/ 102 w 203"/>
                <a:gd name="T1" fmla="*/ 203 h 203"/>
                <a:gd name="T2" fmla="*/ 203 w 203"/>
                <a:gd name="T3" fmla="*/ 101 h 203"/>
                <a:gd name="T4" fmla="*/ 102 w 203"/>
                <a:gd name="T5" fmla="*/ 0 h 203"/>
                <a:gd name="T6" fmla="*/ 102 w 203"/>
                <a:gd name="T7" fmla="*/ 5 h 203"/>
                <a:gd name="T8" fmla="*/ 198 w 203"/>
                <a:gd name="T9" fmla="*/ 101 h 203"/>
                <a:gd name="T10" fmla="*/ 102 w 203"/>
                <a:gd name="T11" fmla="*/ 198 h 203"/>
                <a:gd name="T12" fmla="*/ 102 w 203"/>
                <a:gd name="T13" fmla="*/ 203 h 203"/>
                <a:gd name="T14" fmla="*/ 102 w 203"/>
                <a:gd name="T15" fmla="*/ 0 h 203"/>
                <a:gd name="T16" fmla="*/ 0 w 203"/>
                <a:gd name="T17" fmla="*/ 101 h 203"/>
                <a:gd name="T18" fmla="*/ 102 w 203"/>
                <a:gd name="T19" fmla="*/ 203 h 203"/>
                <a:gd name="T20" fmla="*/ 102 w 203"/>
                <a:gd name="T21" fmla="*/ 203 h 203"/>
                <a:gd name="T22" fmla="*/ 102 w 203"/>
                <a:gd name="T23" fmla="*/ 198 h 203"/>
                <a:gd name="T24" fmla="*/ 102 w 203"/>
                <a:gd name="T25" fmla="*/ 198 h 203"/>
                <a:gd name="T26" fmla="*/ 102 w 203"/>
                <a:gd name="T27" fmla="*/ 198 h 203"/>
                <a:gd name="T28" fmla="*/ 5 w 203"/>
                <a:gd name="T29" fmla="*/ 101 h 203"/>
                <a:gd name="T30" fmla="*/ 102 w 203"/>
                <a:gd name="T31" fmla="*/ 5 h 203"/>
                <a:gd name="T32" fmla="*/ 102 w 203"/>
                <a:gd name="T33" fmla="*/ 5 h 203"/>
                <a:gd name="T34" fmla="*/ 102 w 203"/>
                <a:gd name="T35"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3" h="203">
                  <a:moveTo>
                    <a:pt x="102" y="203"/>
                  </a:moveTo>
                  <a:cubicBezTo>
                    <a:pt x="158" y="203"/>
                    <a:pt x="203" y="157"/>
                    <a:pt x="203" y="101"/>
                  </a:cubicBezTo>
                  <a:cubicBezTo>
                    <a:pt x="203" y="45"/>
                    <a:pt x="158" y="0"/>
                    <a:pt x="102" y="0"/>
                  </a:cubicBezTo>
                  <a:cubicBezTo>
                    <a:pt x="102" y="5"/>
                    <a:pt x="102" y="5"/>
                    <a:pt x="102" y="5"/>
                  </a:cubicBezTo>
                  <a:cubicBezTo>
                    <a:pt x="155" y="5"/>
                    <a:pt x="198" y="48"/>
                    <a:pt x="198" y="101"/>
                  </a:cubicBezTo>
                  <a:cubicBezTo>
                    <a:pt x="198" y="155"/>
                    <a:pt x="155" y="198"/>
                    <a:pt x="102" y="198"/>
                  </a:cubicBezTo>
                  <a:lnTo>
                    <a:pt x="102" y="203"/>
                  </a:lnTo>
                  <a:close/>
                  <a:moveTo>
                    <a:pt x="102" y="0"/>
                  </a:moveTo>
                  <a:cubicBezTo>
                    <a:pt x="46" y="0"/>
                    <a:pt x="0" y="45"/>
                    <a:pt x="0" y="101"/>
                  </a:cubicBezTo>
                  <a:cubicBezTo>
                    <a:pt x="0" y="157"/>
                    <a:pt x="46" y="203"/>
                    <a:pt x="102" y="203"/>
                  </a:cubicBezTo>
                  <a:cubicBezTo>
                    <a:pt x="102" y="203"/>
                    <a:pt x="102" y="203"/>
                    <a:pt x="102" y="203"/>
                  </a:cubicBezTo>
                  <a:cubicBezTo>
                    <a:pt x="102" y="198"/>
                    <a:pt x="102" y="198"/>
                    <a:pt x="102" y="198"/>
                  </a:cubicBezTo>
                  <a:cubicBezTo>
                    <a:pt x="102" y="198"/>
                    <a:pt x="102" y="198"/>
                    <a:pt x="102" y="198"/>
                  </a:cubicBezTo>
                  <a:cubicBezTo>
                    <a:pt x="102" y="198"/>
                    <a:pt x="102" y="198"/>
                    <a:pt x="102" y="198"/>
                  </a:cubicBezTo>
                  <a:cubicBezTo>
                    <a:pt x="48" y="198"/>
                    <a:pt x="5" y="155"/>
                    <a:pt x="5" y="101"/>
                  </a:cubicBezTo>
                  <a:cubicBezTo>
                    <a:pt x="5" y="48"/>
                    <a:pt x="48" y="5"/>
                    <a:pt x="102" y="5"/>
                  </a:cubicBezTo>
                  <a:cubicBezTo>
                    <a:pt x="102" y="5"/>
                    <a:pt x="102" y="5"/>
                    <a:pt x="102" y="5"/>
                  </a:cubicBezTo>
                  <a:cubicBezTo>
                    <a:pt x="102" y="0"/>
                    <a:pt x="102" y="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20" name="Freeform 35"/>
            <p:cNvSpPr/>
            <p:nvPr/>
          </p:nvSpPr>
          <p:spPr bwMode="auto">
            <a:xfrm>
              <a:off x="8610600" y="4144963"/>
              <a:ext cx="496888" cy="433388"/>
            </a:xfrm>
            <a:custGeom>
              <a:avLst/>
              <a:gdLst>
                <a:gd name="T0" fmla="*/ 65 w 228"/>
                <a:gd name="T1" fmla="*/ 15 h 199"/>
                <a:gd name="T2" fmla="*/ 61 w 228"/>
                <a:gd name="T3" fmla="*/ 23 h 199"/>
                <a:gd name="T4" fmla="*/ 57 w 228"/>
                <a:gd name="T5" fmla="*/ 29 h 199"/>
                <a:gd name="T6" fmla="*/ 54 w 228"/>
                <a:gd name="T7" fmla="*/ 26 h 199"/>
                <a:gd name="T8" fmla="*/ 52 w 228"/>
                <a:gd name="T9" fmla="*/ 32 h 199"/>
                <a:gd name="T10" fmla="*/ 42 w 228"/>
                <a:gd name="T11" fmla="*/ 34 h 199"/>
                <a:gd name="T12" fmla="*/ 36 w 228"/>
                <a:gd name="T13" fmla="*/ 41 h 199"/>
                <a:gd name="T14" fmla="*/ 27 w 228"/>
                <a:gd name="T15" fmla="*/ 53 h 199"/>
                <a:gd name="T16" fmla="*/ 21 w 228"/>
                <a:gd name="T17" fmla="*/ 61 h 199"/>
                <a:gd name="T18" fmla="*/ 27 w 228"/>
                <a:gd name="T19" fmla="*/ 67 h 199"/>
                <a:gd name="T20" fmla="*/ 27 w 228"/>
                <a:gd name="T21" fmla="*/ 70 h 199"/>
                <a:gd name="T22" fmla="*/ 22 w 228"/>
                <a:gd name="T23" fmla="*/ 65 h 199"/>
                <a:gd name="T24" fmla="*/ 18 w 228"/>
                <a:gd name="T25" fmla="*/ 60 h 199"/>
                <a:gd name="T26" fmla="*/ 16 w 228"/>
                <a:gd name="T27" fmla="*/ 69 h 199"/>
                <a:gd name="T28" fmla="*/ 17 w 228"/>
                <a:gd name="T29" fmla="*/ 83 h 199"/>
                <a:gd name="T30" fmla="*/ 24 w 228"/>
                <a:gd name="T31" fmla="*/ 80 h 199"/>
                <a:gd name="T32" fmla="*/ 32 w 228"/>
                <a:gd name="T33" fmla="*/ 88 h 199"/>
                <a:gd name="T34" fmla="*/ 41 w 228"/>
                <a:gd name="T35" fmla="*/ 98 h 199"/>
                <a:gd name="T36" fmla="*/ 50 w 228"/>
                <a:gd name="T37" fmla="*/ 105 h 199"/>
                <a:gd name="T38" fmla="*/ 61 w 228"/>
                <a:gd name="T39" fmla="*/ 117 h 199"/>
                <a:gd name="T40" fmla="*/ 58 w 228"/>
                <a:gd name="T41" fmla="*/ 134 h 199"/>
                <a:gd name="T42" fmla="*/ 49 w 228"/>
                <a:gd name="T43" fmla="*/ 155 h 199"/>
                <a:gd name="T44" fmla="*/ 52 w 228"/>
                <a:gd name="T45" fmla="*/ 170 h 199"/>
                <a:gd name="T46" fmla="*/ 46 w 228"/>
                <a:gd name="T47" fmla="*/ 171 h 199"/>
                <a:gd name="T48" fmla="*/ 32 w 228"/>
                <a:gd name="T49" fmla="*/ 148 h 199"/>
                <a:gd name="T50" fmla="*/ 16 w 228"/>
                <a:gd name="T51" fmla="*/ 113 h 199"/>
                <a:gd name="T52" fmla="*/ 11 w 228"/>
                <a:gd name="T53" fmla="*/ 87 h 199"/>
                <a:gd name="T54" fmla="*/ 73 w 228"/>
                <a:gd name="T55" fmla="*/ 183 h 199"/>
                <a:gd name="T56" fmla="*/ 89 w 228"/>
                <a:gd name="T57" fmla="*/ 181 h 199"/>
                <a:gd name="T58" fmla="*/ 110 w 228"/>
                <a:gd name="T59" fmla="*/ 178 h 199"/>
                <a:gd name="T60" fmla="*/ 108 w 228"/>
                <a:gd name="T61" fmla="*/ 187 h 199"/>
                <a:gd name="T62" fmla="*/ 121 w 228"/>
                <a:gd name="T63" fmla="*/ 186 h 199"/>
                <a:gd name="T64" fmla="*/ 139 w 228"/>
                <a:gd name="T65" fmla="*/ 184 h 199"/>
                <a:gd name="T66" fmla="*/ 137 w 228"/>
                <a:gd name="T67" fmla="*/ 3 h 199"/>
                <a:gd name="T68" fmla="*/ 197 w 228"/>
                <a:gd name="T69" fmla="*/ 64 h 199"/>
                <a:gd name="T70" fmla="*/ 189 w 228"/>
                <a:gd name="T71" fmla="*/ 58 h 199"/>
                <a:gd name="T72" fmla="*/ 181 w 228"/>
                <a:gd name="T73" fmla="*/ 74 h 199"/>
                <a:gd name="T74" fmla="*/ 170 w 228"/>
                <a:gd name="T75" fmla="*/ 59 h 199"/>
                <a:gd name="T76" fmla="*/ 174 w 228"/>
                <a:gd name="T77" fmla="*/ 75 h 199"/>
                <a:gd name="T78" fmla="*/ 186 w 228"/>
                <a:gd name="T79" fmla="*/ 79 h 199"/>
                <a:gd name="T80" fmla="*/ 181 w 228"/>
                <a:gd name="T81" fmla="*/ 100 h 199"/>
                <a:gd name="T82" fmla="*/ 175 w 228"/>
                <a:gd name="T83" fmla="*/ 122 h 199"/>
                <a:gd name="T84" fmla="*/ 168 w 228"/>
                <a:gd name="T85" fmla="*/ 137 h 199"/>
                <a:gd name="T86" fmla="*/ 147 w 228"/>
                <a:gd name="T87" fmla="*/ 154 h 199"/>
                <a:gd name="T88" fmla="*/ 141 w 228"/>
                <a:gd name="T89" fmla="*/ 139 h 199"/>
                <a:gd name="T90" fmla="*/ 142 w 228"/>
                <a:gd name="T91" fmla="*/ 121 h 199"/>
                <a:gd name="T92" fmla="*/ 135 w 228"/>
                <a:gd name="T93" fmla="*/ 101 h 199"/>
                <a:gd name="T94" fmla="*/ 125 w 228"/>
                <a:gd name="T95" fmla="*/ 89 h 199"/>
                <a:gd name="T96" fmla="*/ 99 w 228"/>
                <a:gd name="T97" fmla="*/ 90 h 199"/>
                <a:gd name="T98" fmla="*/ 89 w 228"/>
                <a:gd name="T99" fmla="*/ 76 h 199"/>
                <a:gd name="T100" fmla="*/ 100 w 228"/>
                <a:gd name="T101" fmla="*/ 49 h 199"/>
                <a:gd name="T102" fmla="*/ 119 w 228"/>
                <a:gd name="T103" fmla="*/ 41 h 199"/>
                <a:gd name="T104" fmla="*/ 130 w 228"/>
                <a:gd name="T105" fmla="*/ 46 h 199"/>
                <a:gd name="T106" fmla="*/ 146 w 228"/>
                <a:gd name="T107" fmla="*/ 46 h 199"/>
                <a:gd name="T108" fmla="*/ 162 w 228"/>
                <a:gd name="T109" fmla="*/ 44 h 199"/>
                <a:gd name="T110" fmla="*/ 147 w 228"/>
                <a:gd name="T111" fmla="*/ 37 h 199"/>
                <a:gd name="T112" fmla="*/ 146 w 228"/>
                <a:gd name="T113" fmla="*/ 32 h 199"/>
                <a:gd name="T114" fmla="*/ 127 w 228"/>
                <a:gd name="T115" fmla="*/ 32 h 199"/>
                <a:gd name="T116" fmla="*/ 111 w 228"/>
                <a:gd name="T117" fmla="*/ 37 h 199"/>
                <a:gd name="T118" fmla="*/ 107 w 228"/>
                <a:gd name="T119" fmla="*/ 21 h 199"/>
                <a:gd name="T120" fmla="*/ 96 w 228"/>
                <a:gd name="T121" fmla="*/ 11 h 199"/>
                <a:gd name="T122" fmla="*/ 109 w 228"/>
                <a:gd name="T123"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8" h="199">
                  <a:moveTo>
                    <a:pt x="92" y="0"/>
                  </a:moveTo>
                  <a:cubicBezTo>
                    <a:pt x="92" y="0"/>
                    <a:pt x="58" y="5"/>
                    <a:pt x="35" y="31"/>
                  </a:cubicBezTo>
                  <a:cubicBezTo>
                    <a:pt x="35" y="31"/>
                    <a:pt x="53" y="13"/>
                    <a:pt x="64" y="13"/>
                  </a:cubicBezTo>
                  <a:cubicBezTo>
                    <a:pt x="66" y="14"/>
                    <a:pt x="66" y="14"/>
                    <a:pt x="66" y="14"/>
                  </a:cubicBezTo>
                  <a:cubicBezTo>
                    <a:pt x="66" y="14"/>
                    <a:pt x="66" y="15"/>
                    <a:pt x="65" y="15"/>
                  </a:cubicBezTo>
                  <a:cubicBezTo>
                    <a:pt x="65" y="16"/>
                    <a:pt x="64" y="17"/>
                    <a:pt x="64" y="18"/>
                  </a:cubicBezTo>
                  <a:cubicBezTo>
                    <a:pt x="64" y="18"/>
                    <a:pt x="64" y="20"/>
                    <a:pt x="64" y="20"/>
                  </a:cubicBezTo>
                  <a:cubicBezTo>
                    <a:pt x="63" y="21"/>
                    <a:pt x="63" y="21"/>
                    <a:pt x="63" y="21"/>
                  </a:cubicBezTo>
                  <a:cubicBezTo>
                    <a:pt x="63" y="21"/>
                    <a:pt x="62" y="21"/>
                    <a:pt x="62" y="22"/>
                  </a:cubicBezTo>
                  <a:cubicBezTo>
                    <a:pt x="62" y="22"/>
                    <a:pt x="61" y="22"/>
                    <a:pt x="61" y="23"/>
                  </a:cubicBezTo>
                  <a:cubicBezTo>
                    <a:pt x="61" y="24"/>
                    <a:pt x="61" y="25"/>
                    <a:pt x="61" y="25"/>
                  </a:cubicBezTo>
                  <a:cubicBezTo>
                    <a:pt x="62" y="27"/>
                    <a:pt x="62" y="27"/>
                    <a:pt x="62" y="27"/>
                  </a:cubicBezTo>
                  <a:cubicBezTo>
                    <a:pt x="61" y="28"/>
                    <a:pt x="61" y="28"/>
                    <a:pt x="61" y="28"/>
                  </a:cubicBezTo>
                  <a:cubicBezTo>
                    <a:pt x="59" y="29"/>
                    <a:pt x="59" y="29"/>
                    <a:pt x="59" y="29"/>
                  </a:cubicBezTo>
                  <a:cubicBezTo>
                    <a:pt x="59" y="29"/>
                    <a:pt x="58" y="29"/>
                    <a:pt x="57" y="29"/>
                  </a:cubicBezTo>
                  <a:cubicBezTo>
                    <a:pt x="56" y="29"/>
                    <a:pt x="56" y="27"/>
                    <a:pt x="56" y="27"/>
                  </a:cubicBezTo>
                  <a:cubicBezTo>
                    <a:pt x="58" y="26"/>
                    <a:pt x="58" y="26"/>
                    <a:pt x="58" y="26"/>
                  </a:cubicBezTo>
                  <a:cubicBezTo>
                    <a:pt x="58" y="26"/>
                    <a:pt x="58" y="26"/>
                    <a:pt x="58" y="25"/>
                  </a:cubicBezTo>
                  <a:cubicBezTo>
                    <a:pt x="57" y="25"/>
                    <a:pt x="57" y="24"/>
                    <a:pt x="56" y="24"/>
                  </a:cubicBezTo>
                  <a:cubicBezTo>
                    <a:pt x="55" y="24"/>
                    <a:pt x="54" y="26"/>
                    <a:pt x="54" y="26"/>
                  </a:cubicBezTo>
                  <a:cubicBezTo>
                    <a:pt x="52" y="27"/>
                    <a:pt x="52" y="27"/>
                    <a:pt x="52" y="27"/>
                  </a:cubicBezTo>
                  <a:cubicBezTo>
                    <a:pt x="52" y="27"/>
                    <a:pt x="51" y="29"/>
                    <a:pt x="51" y="29"/>
                  </a:cubicBezTo>
                  <a:cubicBezTo>
                    <a:pt x="52" y="29"/>
                    <a:pt x="53" y="29"/>
                    <a:pt x="53" y="29"/>
                  </a:cubicBezTo>
                  <a:cubicBezTo>
                    <a:pt x="53" y="29"/>
                    <a:pt x="53" y="30"/>
                    <a:pt x="53" y="31"/>
                  </a:cubicBezTo>
                  <a:cubicBezTo>
                    <a:pt x="53" y="31"/>
                    <a:pt x="52" y="32"/>
                    <a:pt x="52" y="32"/>
                  </a:cubicBezTo>
                  <a:cubicBezTo>
                    <a:pt x="52" y="32"/>
                    <a:pt x="52" y="33"/>
                    <a:pt x="51" y="33"/>
                  </a:cubicBezTo>
                  <a:cubicBezTo>
                    <a:pt x="50" y="32"/>
                    <a:pt x="49" y="32"/>
                    <a:pt x="48" y="32"/>
                  </a:cubicBezTo>
                  <a:cubicBezTo>
                    <a:pt x="47" y="32"/>
                    <a:pt x="46" y="31"/>
                    <a:pt x="46" y="32"/>
                  </a:cubicBezTo>
                  <a:cubicBezTo>
                    <a:pt x="45" y="32"/>
                    <a:pt x="45" y="32"/>
                    <a:pt x="45" y="32"/>
                  </a:cubicBezTo>
                  <a:cubicBezTo>
                    <a:pt x="45" y="33"/>
                    <a:pt x="42" y="34"/>
                    <a:pt x="42" y="34"/>
                  </a:cubicBezTo>
                  <a:cubicBezTo>
                    <a:pt x="42" y="34"/>
                    <a:pt x="41" y="35"/>
                    <a:pt x="41" y="35"/>
                  </a:cubicBezTo>
                  <a:cubicBezTo>
                    <a:pt x="41" y="35"/>
                    <a:pt x="41" y="37"/>
                    <a:pt x="41" y="37"/>
                  </a:cubicBezTo>
                  <a:cubicBezTo>
                    <a:pt x="41" y="37"/>
                    <a:pt x="40" y="38"/>
                    <a:pt x="38" y="38"/>
                  </a:cubicBezTo>
                  <a:cubicBezTo>
                    <a:pt x="37" y="39"/>
                    <a:pt x="36" y="39"/>
                    <a:pt x="36" y="39"/>
                  </a:cubicBezTo>
                  <a:cubicBezTo>
                    <a:pt x="36" y="41"/>
                    <a:pt x="36" y="41"/>
                    <a:pt x="36" y="41"/>
                  </a:cubicBezTo>
                  <a:cubicBezTo>
                    <a:pt x="36" y="41"/>
                    <a:pt x="34" y="42"/>
                    <a:pt x="34" y="43"/>
                  </a:cubicBezTo>
                  <a:cubicBezTo>
                    <a:pt x="33" y="44"/>
                    <a:pt x="30" y="46"/>
                    <a:pt x="30" y="46"/>
                  </a:cubicBezTo>
                  <a:cubicBezTo>
                    <a:pt x="30" y="46"/>
                    <a:pt x="29" y="47"/>
                    <a:pt x="28" y="48"/>
                  </a:cubicBezTo>
                  <a:cubicBezTo>
                    <a:pt x="28" y="49"/>
                    <a:pt x="28" y="50"/>
                    <a:pt x="28" y="51"/>
                  </a:cubicBezTo>
                  <a:cubicBezTo>
                    <a:pt x="28" y="51"/>
                    <a:pt x="27" y="52"/>
                    <a:pt x="27" y="53"/>
                  </a:cubicBezTo>
                  <a:cubicBezTo>
                    <a:pt x="27" y="54"/>
                    <a:pt x="26" y="55"/>
                    <a:pt x="26" y="56"/>
                  </a:cubicBezTo>
                  <a:cubicBezTo>
                    <a:pt x="25" y="56"/>
                    <a:pt x="25" y="57"/>
                    <a:pt x="24" y="57"/>
                  </a:cubicBezTo>
                  <a:cubicBezTo>
                    <a:pt x="24" y="57"/>
                    <a:pt x="22" y="58"/>
                    <a:pt x="21" y="58"/>
                  </a:cubicBezTo>
                  <a:cubicBezTo>
                    <a:pt x="20" y="59"/>
                    <a:pt x="20" y="60"/>
                    <a:pt x="20" y="60"/>
                  </a:cubicBezTo>
                  <a:cubicBezTo>
                    <a:pt x="20" y="60"/>
                    <a:pt x="21" y="61"/>
                    <a:pt x="21" y="61"/>
                  </a:cubicBezTo>
                  <a:cubicBezTo>
                    <a:pt x="22" y="61"/>
                    <a:pt x="23" y="62"/>
                    <a:pt x="23" y="62"/>
                  </a:cubicBezTo>
                  <a:cubicBezTo>
                    <a:pt x="23" y="62"/>
                    <a:pt x="23" y="63"/>
                    <a:pt x="23" y="64"/>
                  </a:cubicBezTo>
                  <a:cubicBezTo>
                    <a:pt x="23" y="64"/>
                    <a:pt x="22" y="66"/>
                    <a:pt x="23" y="66"/>
                  </a:cubicBezTo>
                  <a:cubicBezTo>
                    <a:pt x="24" y="66"/>
                    <a:pt x="25" y="66"/>
                    <a:pt x="25" y="66"/>
                  </a:cubicBezTo>
                  <a:cubicBezTo>
                    <a:pt x="27" y="67"/>
                    <a:pt x="27" y="67"/>
                    <a:pt x="27" y="67"/>
                  </a:cubicBezTo>
                  <a:cubicBezTo>
                    <a:pt x="28" y="68"/>
                    <a:pt x="28" y="68"/>
                    <a:pt x="28" y="68"/>
                  </a:cubicBezTo>
                  <a:cubicBezTo>
                    <a:pt x="29" y="68"/>
                    <a:pt x="29" y="68"/>
                    <a:pt x="29" y="68"/>
                  </a:cubicBezTo>
                  <a:cubicBezTo>
                    <a:pt x="29" y="68"/>
                    <a:pt x="29" y="69"/>
                    <a:pt x="29" y="70"/>
                  </a:cubicBezTo>
                  <a:cubicBezTo>
                    <a:pt x="28" y="70"/>
                    <a:pt x="28" y="71"/>
                    <a:pt x="28" y="71"/>
                  </a:cubicBezTo>
                  <a:cubicBezTo>
                    <a:pt x="27" y="71"/>
                    <a:pt x="27" y="71"/>
                    <a:pt x="27" y="70"/>
                  </a:cubicBezTo>
                  <a:cubicBezTo>
                    <a:pt x="27" y="69"/>
                    <a:pt x="27" y="69"/>
                    <a:pt x="26" y="68"/>
                  </a:cubicBezTo>
                  <a:cubicBezTo>
                    <a:pt x="25" y="68"/>
                    <a:pt x="24" y="69"/>
                    <a:pt x="24" y="69"/>
                  </a:cubicBezTo>
                  <a:cubicBezTo>
                    <a:pt x="24" y="69"/>
                    <a:pt x="23" y="69"/>
                    <a:pt x="23" y="68"/>
                  </a:cubicBezTo>
                  <a:cubicBezTo>
                    <a:pt x="22" y="67"/>
                    <a:pt x="22" y="68"/>
                    <a:pt x="22" y="67"/>
                  </a:cubicBezTo>
                  <a:cubicBezTo>
                    <a:pt x="22" y="66"/>
                    <a:pt x="23" y="66"/>
                    <a:pt x="22" y="65"/>
                  </a:cubicBezTo>
                  <a:cubicBezTo>
                    <a:pt x="22" y="65"/>
                    <a:pt x="21" y="64"/>
                    <a:pt x="21" y="64"/>
                  </a:cubicBezTo>
                  <a:cubicBezTo>
                    <a:pt x="20" y="64"/>
                    <a:pt x="21" y="65"/>
                    <a:pt x="20" y="64"/>
                  </a:cubicBezTo>
                  <a:cubicBezTo>
                    <a:pt x="20" y="63"/>
                    <a:pt x="19" y="63"/>
                    <a:pt x="19" y="63"/>
                  </a:cubicBezTo>
                  <a:cubicBezTo>
                    <a:pt x="19" y="63"/>
                    <a:pt x="18" y="63"/>
                    <a:pt x="18" y="62"/>
                  </a:cubicBezTo>
                  <a:cubicBezTo>
                    <a:pt x="18" y="62"/>
                    <a:pt x="18" y="61"/>
                    <a:pt x="18" y="60"/>
                  </a:cubicBezTo>
                  <a:cubicBezTo>
                    <a:pt x="18" y="60"/>
                    <a:pt x="19" y="59"/>
                    <a:pt x="19" y="58"/>
                  </a:cubicBezTo>
                  <a:cubicBezTo>
                    <a:pt x="19" y="58"/>
                    <a:pt x="19" y="55"/>
                    <a:pt x="19" y="55"/>
                  </a:cubicBezTo>
                  <a:cubicBezTo>
                    <a:pt x="19" y="55"/>
                    <a:pt x="16" y="61"/>
                    <a:pt x="15" y="66"/>
                  </a:cubicBezTo>
                  <a:cubicBezTo>
                    <a:pt x="15" y="66"/>
                    <a:pt x="16" y="65"/>
                    <a:pt x="16" y="66"/>
                  </a:cubicBezTo>
                  <a:cubicBezTo>
                    <a:pt x="16" y="67"/>
                    <a:pt x="17" y="68"/>
                    <a:pt x="16" y="69"/>
                  </a:cubicBezTo>
                  <a:cubicBezTo>
                    <a:pt x="16" y="69"/>
                    <a:pt x="16" y="69"/>
                    <a:pt x="16" y="72"/>
                  </a:cubicBezTo>
                  <a:cubicBezTo>
                    <a:pt x="16" y="74"/>
                    <a:pt x="17" y="75"/>
                    <a:pt x="17" y="76"/>
                  </a:cubicBezTo>
                  <a:cubicBezTo>
                    <a:pt x="16" y="76"/>
                    <a:pt x="16" y="77"/>
                    <a:pt x="16" y="78"/>
                  </a:cubicBezTo>
                  <a:cubicBezTo>
                    <a:pt x="16" y="79"/>
                    <a:pt x="16" y="82"/>
                    <a:pt x="17" y="82"/>
                  </a:cubicBezTo>
                  <a:cubicBezTo>
                    <a:pt x="17" y="82"/>
                    <a:pt x="17" y="83"/>
                    <a:pt x="17" y="83"/>
                  </a:cubicBezTo>
                  <a:cubicBezTo>
                    <a:pt x="18" y="84"/>
                    <a:pt x="17" y="85"/>
                    <a:pt x="18" y="84"/>
                  </a:cubicBezTo>
                  <a:cubicBezTo>
                    <a:pt x="19" y="82"/>
                    <a:pt x="20" y="81"/>
                    <a:pt x="20" y="81"/>
                  </a:cubicBezTo>
                  <a:cubicBezTo>
                    <a:pt x="20" y="80"/>
                    <a:pt x="20" y="80"/>
                    <a:pt x="20" y="80"/>
                  </a:cubicBezTo>
                  <a:cubicBezTo>
                    <a:pt x="20" y="80"/>
                    <a:pt x="20" y="79"/>
                    <a:pt x="22" y="79"/>
                  </a:cubicBezTo>
                  <a:cubicBezTo>
                    <a:pt x="23" y="79"/>
                    <a:pt x="24" y="79"/>
                    <a:pt x="24" y="80"/>
                  </a:cubicBezTo>
                  <a:cubicBezTo>
                    <a:pt x="25" y="80"/>
                    <a:pt x="23" y="82"/>
                    <a:pt x="24" y="82"/>
                  </a:cubicBezTo>
                  <a:cubicBezTo>
                    <a:pt x="25" y="82"/>
                    <a:pt x="27" y="81"/>
                    <a:pt x="28" y="81"/>
                  </a:cubicBezTo>
                  <a:cubicBezTo>
                    <a:pt x="29" y="81"/>
                    <a:pt x="29" y="82"/>
                    <a:pt x="30" y="83"/>
                  </a:cubicBezTo>
                  <a:cubicBezTo>
                    <a:pt x="30" y="84"/>
                    <a:pt x="30" y="85"/>
                    <a:pt x="31" y="86"/>
                  </a:cubicBezTo>
                  <a:cubicBezTo>
                    <a:pt x="32" y="86"/>
                    <a:pt x="31" y="87"/>
                    <a:pt x="32" y="88"/>
                  </a:cubicBezTo>
                  <a:cubicBezTo>
                    <a:pt x="32" y="89"/>
                    <a:pt x="34" y="90"/>
                    <a:pt x="35" y="90"/>
                  </a:cubicBezTo>
                  <a:cubicBezTo>
                    <a:pt x="35" y="90"/>
                    <a:pt x="37" y="90"/>
                    <a:pt x="38" y="90"/>
                  </a:cubicBezTo>
                  <a:cubicBezTo>
                    <a:pt x="39" y="91"/>
                    <a:pt x="38" y="92"/>
                    <a:pt x="39" y="92"/>
                  </a:cubicBezTo>
                  <a:cubicBezTo>
                    <a:pt x="40" y="92"/>
                    <a:pt x="41" y="95"/>
                    <a:pt x="41" y="95"/>
                  </a:cubicBezTo>
                  <a:cubicBezTo>
                    <a:pt x="41" y="95"/>
                    <a:pt x="41" y="97"/>
                    <a:pt x="41" y="98"/>
                  </a:cubicBezTo>
                  <a:cubicBezTo>
                    <a:pt x="41" y="98"/>
                    <a:pt x="41" y="99"/>
                    <a:pt x="42" y="100"/>
                  </a:cubicBezTo>
                  <a:cubicBezTo>
                    <a:pt x="42" y="100"/>
                    <a:pt x="44" y="100"/>
                    <a:pt x="44" y="100"/>
                  </a:cubicBezTo>
                  <a:cubicBezTo>
                    <a:pt x="44" y="100"/>
                    <a:pt x="43" y="102"/>
                    <a:pt x="45" y="102"/>
                  </a:cubicBezTo>
                  <a:cubicBezTo>
                    <a:pt x="47" y="103"/>
                    <a:pt x="48" y="103"/>
                    <a:pt x="49" y="104"/>
                  </a:cubicBezTo>
                  <a:cubicBezTo>
                    <a:pt x="49" y="104"/>
                    <a:pt x="48" y="105"/>
                    <a:pt x="50" y="105"/>
                  </a:cubicBezTo>
                  <a:cubicBezTo>
                    <a:pt x="52" y="105"/>
                    <a:pt x="54" y="105"/>
                    <a:pt x="55" y="106"/>
                  </a:cubicBezTo>
                  <a:cubicBezTo>
                    <a:pt x="56" y="106"/>
                    <a:pt x="55" y="107"/>
                    <a:pt x="57" y="109"/>
                  </a:cubicBezTo>
                  <a:cubicBezTo>
                    <a:pt x="60" y="110"/>
                    <a:pt x="60" y="111"/>
                    <a:pt x="61" y="111"/>
                  </a:cubicBezTo>
                  <a:cubicBezTo>
                    <a:pt x="62" y="111"/>
                    <a:pt x="63" y="111"/>
                    <a:pt x="63" y="113"/>
                  </a:cubicBezTo>
                  <a:cubicBezTo>
                    <a:pt x="62" y="115"/>
                    <a:pt x="62" y="116"/>
                    <a:pt x="61" y="117"/>
                  </a:cubicBezTo>
                  <a:cubicBezTo>
                    <a:pt x="60" y="118"/>
                    <a:pt x="59" y="120"/>
                    <a:pt x="58" y="121"/>
                  </a:cubicBezTo>
                  <a:cubicBezTo>
                    <a:pt x="58" y="122"/>
                    <a:pt x="57" y="123"/>
                    <a:pt x="58" y="124"/>
                  </a:cubicBezTo>
                  <a:cubicBezTo>
                    <a:pt x="58" y="126"/>
                    <a:pt x="59" y="127"/>
                    <a:pt x="59" y="128"/>
                  </a:cubicBezTo>
                  <a:cubicBezTo>
                    <a:pt x="59" y="129"/>
                    <a:pt x="59" y="131"/>
                    <a:pt x="59" y="132"/>
                  </a:cubicBezTo>
                  <a:cubicBezTo>
                    <a:pt x="58" y="133"/>
                    <a:pt x="58" y="134"/>
                    <a:pt x="58" y="134"/>
                  </a:cubicBezTo>
                  <a:cubicBezTo>
                    <a:pt x="58" y="134"/>
                    <a:pt x="59" y="136"/>
                    <a:pt x="58" y="137"/>
                  </a:cubicBezTo>
                  <a:cubicBezTo>
                    <a:pt x="57" y="138"/>
                    <a:pt x="55" y="140"/>
                    <a:pt x="54" y="140"/>
                  </a:cubicBezTo>
                  <a:cubicBezTo>
                    <a:pt x="53" y="140"/>
                    <a:pt x="51" y="142"/>
                    <a:pt x="51" y="142"/>
                  </a:cubicBezTo>
                  <a:cubicBezTo>
                    <a:pt x="51" y="142"/>
                    <a:pt x="51" y="146"/>
                    <a:pt x="51" y="147"/>
                  </a:cubicBezTo>
                  <a:cubicBezTo>
                    <a:pt x="51" y="147"/>
                    <a:pt x="47" y="154"/>
                    <a:pt x="49" y="155"/>
                  </a:cubicBezTo>
                  <a:cubicBezTo>
                    <a:pt x="50" y="156"/>
                    <a:pt x="50" y="158"/>
                    <a:pt x="50" y="159"/>
                  </a:cubicBezTo>
                  <a:cubicBezTo>
                    <a:pt x="49" y="160"/>
                    <a:pt x="49" y="160"/>
                    <a:pt x="49" y="160"/>
                  </a:cubicBezTo>
                  <a:cubicBezTo>
                    <a:pt x="48" y="161"/>
                    <a:pt x="46" y="161"/>
                    <a:pt x="47" y="163"/>
                  </a:cubicBezTo>
                  <a:cubicBezTo>
                    <a:pt x="49" y="165"/>
                    <a:pt x="50" y="165"/>
                    <a:pt x="50" y="167"/>
                  </a:cubicBezTo>
                  <a:cubicBezTo>
                    <a:pt x="51" y="168"/>
                    <a:pt x="51" y="168"/>
                    <a:pt x="52" y="170"/>
                  </a:cubicBezTo>
                  <a:cubicBezTo>
                    <a:pt x="53" y="171"/>
                    <a:pt x="53" y="172"/>
                    <a:pt x="54" y="173"/>
                  </a:cubicBezTo>
                  <a:cubicBezTo>
                    <a:pt x="55" y="174"/>
                    <a:pt x="56" y="175"/>
                    <a:pt x="56" y="176"/>
                  </a:cubicBezTo>
                  <a:cubicBezTo>
                    <a:pt x="56" y="177"/>
                    <a:pt x="59" y="179"/>
                    <a:pt x="56" y="177"/>
                  </a:cubicBezTo>
                  <a:cubicBezTo>
                    <a:pt x="53" y="175"/>
                    <a:pt x="56" y="177"/>
                    <a:pt x="52" y="174"/>
                  </a:cubicBezTo>
                  <a:cubicBezTo>
                    <a:pt x="49" y="171"/>
                    <a:pt x="48" y="173"/>
                    <a:pt x="46" y="171"/>
                  </a:cubicBezTo>
                  <a:cubicBezTo>
                    <a:pt x="45" y="169"/>
                    <a:pt x="47" y="175"/>
                    <a:pt x="44" y="168"/>
                  </a:cubicBezTo>
                  <a:cubicBezTo>
                    <a:pt x="41" y="160"/>
                    <a:pt x="40" y="161"/>
                    <a:pt x="39" y="159"/>
                  </a:cubicBezTo>
                  <a:cubicBezTo>
                    <a:pt x="39" y="157"/>
                    <a:pt x="39" y="159"/>
                    <a:pt x="37" y="155"/>
                  </a:cubicBezTo>
                  <a:cubicBezTo>
                    <a:pt x="35" y="151"/>
                    <a:pt x="37" y="154"/>
                    <a:pt x="35" y="151"/>
                  </a:cubicBezTo>
                  <a:cubicBezTo>
                    <a:pt x="33" y="149"/>
                    <a:pt x="33" y="152"/>
                    <a:pt x="32" y="148"/>
                  </a:cubicBezTo>
                  <a:cubicBezTo>
                    <a:pt x="31" y="143"/>
                    <a:pt x="31" y="146"/>
                    <a:pt x="30" y="141"/>
                  </a:cubicBezTo>
                  <a:cubicBezTo>
                    <a:pt x="28" y="136"/>
                    <a:pt x="31" y="136"/>
                    <a:pt x="28" y="133"/>
                  </a:cubicBezTo>
                  <a:cubicBezTo>
                    <a:pt x="25" y="131"/>
                    <a:pt x="25" y="132"/>
                    <a:pt x="24" y="131"/>
                  </a:cubicBezTo>
                  <a:cubicBezTo>
                    <a:pt x="23" y="129"/>
                    <a:pt x="25" y="130"/>
                    <a:pt x="22" y="126"/>
                  </a:cubicBezTo>
                  <a:cubicBezTo>
                    <a:pt x="20" y="122"/>
                    <a:pt x="16" y="120"/>
                    <a:pt x="16" y="113"/>
                  </a:cubicBezTo>
                  <a:cubicBezTo>
                    <a:pt x="16" y="105"/>
                    <a:pt x="16" y="104"/>
                    <a:pt x="16" y="104"/>
                  </a:cubicBezTo>
                  <a:cubicBezTo>
                    <a:pt x="16" y="104"/>
                    <a:pt x="13" y="101"/>
                    <a:pt x="14" y="97"/>
                  </a:cubicBezTo>
                  <a:cubicBezTo>
                    <a:pt x="15" y="92"/>
                    <a:pt x="16" y="94"/>
                    <a:pt x="15" y="92"/>
                  </a:cubicBezTo>
                  <a:cubicBezTo>
                    <a:pt x="15" y="91"/>
                    <a:pt x="14" y="91"/>
                    <a:pt x="13" y="89"/>
                  </a:cubicBezTo>
                  <a:cubicBezTo>
                    <a:pt x="12" y="88"/>
                    <a:pt x="12" y="88"/>
                    <a:pt x="11" y="87"/>
                  </a:cubicBezTo>
                  <a:cubicBezTo>
                    <a:pt x="11" y="86"/>
                    <a:pt x="11" y="83"/>
                    <a:pt x="11" y="83"/>
                  </a:cubicBezTo>
                  <a:cubicBezTo>
                    <a:pt x="10" y="84"/>
                    <a:pt x="10" y="84"/>
                    <a:pt x="10" y="84"/>
                  </a:cubicBezTo>
                  <a:cubicBezTo>
                    <a:pt x="10" y="84"/>
                    <a:pt x="0" y="182"/>
                    <a:pt x="97" y="197"/>
                  </a:cubicBezTo>
                  <a:cubicBezTo>
                    <a:pt x="97" y="197"/>
                    <a:pt x="75" y="192"/>
                    <a:pt x="73" y="187"/>
                  </a:cubicBezTo>
                  <a:cubicBezTo>
                    <a:pt x="73" y="187"/>
                    <a:pt x="72" y="183"/>
                    <a:pt x="73" y="183"/>
                  </a:cubicBezTo>
                  <a:cubicBezTo>
                    <a:pt x="74" y="183"/>
                    <a:pt x="76" y="184"/>
                    <a:pt x="77" y="183"/>
                  </a:cubicBezTo>
                  <a:cubicBezTo>
                    <a:pt x="79" y="181"/>
                    <a:pt x="80" y="180"/>
                    <a:pt x="80" y="180"/>
                  </a:cubicBezTo>
                  <a:cubicBezTo>
                    <a:pt x="80" y="182"/>
                    <a:pt x="80" y="182"/>
                    <a:pt x="80" y="182"/>
                  </a:cubicBezTo>
                  <a:cubicBezTo>
                    <a:pt x="80" y="182"/>
                    <a:pt x="79" y="182"/>
                    <a:pt x="83" y="181"/>
                  </a:cubicBezTo>
                  <a:cubicBezTo>
                    <a:pt x="88" y="181"/>
                    <a:pt x="88" y="181"/>
                    <a:pt x="89" y="181"/>
                  </a:cubicBezTo>
                  <a:cubicBezTo>
                    <a:pt x="91" y="180"/>
                    <a:pt x="93" y="176"/>
                    <a:pt x="94" y="178"/>
                  </a:cubicBezTo>
                  <a:cubicBezTo>
                    <a:pt x="95" y="181"/>
                    <a:pt x="93" y="180"/>
                    <a:pt x="95" y="181"/>
                  </a:cubicBezTo>
                  <a:cubicBezTo>
                    <a:pt x="97" y="181"/>
                    <a:pt x="101" y="180"/>
                    <a:pt x="101" y="180"/>
                  </a:cubicBezTo>
                  <a:cubicBezTo>
                    <a:pt x="101" y="180"/>
                    <a:pt x="108" y="181"/>
                    <a:pt x="108" y="180"/>
                  </a:cubicBezTo>
                  <a:cubicBezTo>
                    <a:pt x="109" y="179"/>
                    <a:pt x="109" y="178"/>
                    <a:pt x="110" y="178"/>
                  </a:cubicBezTo>
                  <a:cubicBezTo>
                    <a:pt x="111" y="178"/>
                    <a:pt x="112" y="180"/>
                    <a:pt x="112" y="180"/>
                  </a:cubicBezTo>
                  <a:cubicBezTo>
                    <a:pt x="108" y="182"/>
                    <a:pt x="108" y="182"/>
                    <a:pt x="108" y="182"/>
                  </a:cubicBezTo>
                  <a:cubicBezTo>
                    <a:pt x="105" y="185"/>
                    <a:pt x="105" y="185"/>
                    <a:pt x="105" y="185"/>
                  </a:cubicBezTo>
                  <a:cubicBezTo>
                    <a:pt x="105" y="185"/>
                    <a:pt x="103" y="185"/>
                    <a:pt x="105" y="186"/>
                  </a:cubicBezTo>
                  <a:cubicBezTo>
                    <a:pt x="106" y="187"/>
                    <a:pt x="107" y="187"/>
                    <a:pt x="108" y="187"/>
                  </a:cubicBezTo>
                  <a:cubicBezTo>
                    <a:pt x="110" y="187"/>
                    <a:pt x="114" y="190"/>
                    <a:pt x="115" y="188"/>
                  </a:cubicBezTo>
                  <a:cubicBezTo>
                    <a:pt x="116" y="186"/>
                    <a:pt x="116" y="186"/>
                    <a:pt x="117" y="185"/>
                  </a:cubicBezTo>
                  <a:cubicBezTo>
                    <a:pt x="117" y="184"/>
                    <a:pt x="117" y="182"/>
                    <a:pt x="119" y="182"/>
                  </a:cubicBezTo>
                  <a:cubicBezTo>
                    <a:pt x="120" y="182"/>
                    <a:pt x="122" y="183"/>
                    <a:pt x="122" y="183"/>
                  </a:cubicBezTo>
                  <a:cubicBezTo>
                    <a:pt x="121" y="186"/>
                    <a:pt x="121" y="186"/>
                    <a:pt x="121" y="186"/>
                  </a:cubicBezTo>
                  <a:cubicBezTo>
                    <a:pt x="121" y="186"/>
                    <a:pt x="123" y="186"/>
                    <a:pt x="125" y="186"/>
                  </a:cubicBezTo>
                  <a:cubicBezTo>
                    <a:pt x="126" y="186"/>
                    <a:pt x="126" y="188"/>
                    <a:pt x="128" y="186"/>
                  </a:cubicBezTo>
                  <a:cubicBezTo>
                    <a:pt x="129" y="184"/>
                    <a:pt x="129" y="184"/>
                    <a:pt x="131" y="184"/>
                  </a:cubicBezTo>
                  <a:cubicBezTo>
                    <a:pt x="133" y="184"/>
                    <a:pt x="135" y="183"/>
                    <a:pt x="136" y="183"/>
                  </a:cubicBezTo>
                  <a:cubicBezTo>
                    <a:pt x="136" y="184"/>
                    <a:pt x="138" y="184"/>
                    <a:pt x="139" y="184"/>
                  </a:cubicBezTo>
                  <a:cubicBezTo>
                    <a:pt x="139" y="184"/>
                    <a:pt x="143" y="186"/>
                    <a:pt x="143" y="186"/>
                  </a:cubicBezTo>
                  <a:cubicBezTo>
                    <a:pt x="144" y="185"/>
                    <a:pt x="148" y="186"/>
                    <a:pt x="148" y="186"/>
                  </a:cubicBezTo>
                  <a:cubicBezTo>
                    <a:pt x="148" y="186"/>
                    <a:pt x="137" y="196"/>
                    <a:pt x="113" y="197"/>
                  </a:cubicBezTo>
                  <a:cubicBezTo>
                    <a:pt x="113" y="197"/>
                    <a:pt x="167" y="199"/>
                    <a:pt x="197" y="146"/>
                  </a:cubicBezTo>
                  <a:cubicBezTo>
                    <a:pt x="228" y="94"/>
                    <a:pt x="206" y="26"/>
                    <a:pt x="137" y="3"/>
                  </a:cubicBezTo>
                  <a:cubicBezTo>
                    <a:pt x="137" y="3"/>
                    <a:pt x="189" y="22"/>
                    <a:pt x="203" y="71"/>
                  </a:cubicBezTo>
                  <a:cubicBezTo>
                    <a:pt x="202" y="72"/>
                    <a:pt x="202" y="72"/>
                    <a:pt x="202" y="72"/>
                  </a:cubicBezTo>
                  <a:cubicBezTo>
                    <a:pt x="201" y="71"/>
                    <a:pt x="201" y="72"/>
                    <a:pt x="200" y="69"/>
                  </a:cubicBezTo>
                  <a:cubicBezTo>
                    <a:pt x="199" y="67"/>
                    <a:pt x="199" y="68"/>
                    <a:pt x="199" y="66"/>
                  </a:cubicBezTo>
                  <a:cubicBezTo>
                    <a:pt x="198" y="64"/>
                    <a:pt x="198" y="65"/>
                    <a:pt x="197" y="64"/>
                  </a:cubicBezTo>
                  <a:cubicBezTo>
                    <a:pt x="195" y="62"/>
                    <a:pt x="195" y="62"/>
                    <a:pt x="194" y="61"/>
                  </a:cubicBezTo>
                  <a:cubicBezTo>
                    <a:pt x="193" y="61"/>
                    <a:pt x="192" y="58"/>
                    <a:pt x="192" y="57"/>
                  </a:cubicBezTo>
                  <a:cubicBezTo>
                    <a:pt x="191" y="56"/>
                    <a:pt x="189" y="55"/>
                    <a:pt x="188" y="55"/>
                  </a:cubicBezTo>
                  <a:cubicBezTo>
                    <a:pt x="187" y="55"/>
                    <a:pt x="188" y="54"/>
                    <a:pt x="187" y="55"/>
                  </a:cubicBezTo>
                  <a:cubicBezTo>
                    <a:pt x="187" y="56"/>
                    <a:pt x="189" y="58"/>
                    <a:pt x="189" y="58"/>
                  </a:cubicBezTo>
                  <a:cubicBezTo>
                    <a:pt x="189" y="62"/>
                    <a:pt x="189" y="62"/>
                    <a:pt x="189" y="62"/>
                  </a:cubicBezTo>
                  <a:cubicBezTo>
                    <a:pt x="189" y="62"/>
                    <a:pt x="190" y="65"/>
                    <a:pt x="190" y="66"/>
                  </a:cubicBezTo>
                  <a:cubicBezTo>
                    <a:pt x="190" y="67"/>
                    <a:pt x="189" y="70"/>
                    <a:pt x="189" y="70"/>
                  </a:cubicBezTo>
                  <a:cubicBezTo>
                    <a:pt x="189" y="70"/>
                    <a:pt x="188" y="72"/>
                    <a:pt x="187" y="73"/>
                  </a:cubicBezTo>
                  <a:cubicBezTo>
                    <a:pt x="186" y="73"/>
                    <a:pt x="181" y="74"/>
                    <a:pt x="181" y="74"/>
                  </a:cubicBezTo>
                  <a:cubicBezTo>
                    <a:pt x="181" y="74"/>
                    <a:pt x="179" y="72"/>
                    <a:pt x="179" y="71"/>
                  </a:cubicBezTo>
                  <a:cubicBezTo>
                    <a:pt x="178" y="69"/>
                    <a:pt x="175" y="69"/>
                    <a:pt x="174" y="68"/>
                  </a:cubicBezTo>
                  <a:cubicBezTo>
                    <a:pt x="174" y="67"/>
                    <a:pt x="175" y="66"/>
                    <a:pt x="173" y="64"/>
                  </a:cubicBezTo>
                  <a:cubicBezTo>
                    <a:pt x="172" y="62"/>
                    <a:pt x="173" y="63"/>
                    <a:pt x="172" y="61"/>
                  </a:cubicBezTo>
                  <a:cubicBezTo>
                    <a:pt x="170" y="59"/>
                    <a:pt x="170" y="59"/>
                    <a:pt x="170" y="59"/>
                  </a:cubicBezTo>
                  <a:cubicBezTo>
                    <a:pt x="170" y="59"/>
                    <a:pt x="166" y="58"/>
                    <a:pt x="167" y="60"/>
                  </a:cubicBezTo>
                  <a:cubicBezTo>
                    <a:pt x="168" y="63"/>
                    <a:pt x="167" y="65"/>
                    <a:pt x="168" y="65"/>
                  </a:cubicBezTo>
                  <a:cubicBezTo>
                    <a:pt x="169" y="66"/>
                    <a:pt x="170" y="65"/>
                    <a:pt x="171" y="67"/>
                  </a:cubicBezTo>
                  <a:cubicBezTo>
                    <a:pt x="172" y="69"/>
                    <a:pt x="172" y="70"/>
                    <a:pt x="172" y="71"/>
                  </a:cubicBezTo>
                  <a:cubicBezTo>
                    <a:pt x="173" y="71"/>
                    <a:pt x="173" y="74"/>
                    <a:pt x="174" y="75"/>
                  </a:cubicBezTo>
                  <a:cubicBezTo>
                    <a:pt x="175" y="75"/>
                    <a:pt x="178" y="75"/>
                    <a:pt x="178" y="76"/>
                  </a:cubicBezTo>
                  <a:cubicBezTo>
                    <a:pt x="177" y="77"/>
                    <a:pt x="176" y="78"/>
                    <a:pt x="178" y="79"/>
                  </a:cubicBezTo>
                  <a:cubicBezTo>
                    <a:pt x="179" y="79"/>
                    <a:pt x="179" y="80"/>
                    <a:pt x="180" y="80"/>
                  </a:cubicBezTo>
                  <a:cubicBezTo>
                    <a:pt x="181" y="80"/>
                    <a:pt x="181" y="80"/>
                    <a:pt x="182" y="79"/>
                  </a:cubicBezTo>
                  <a:cubicBezTo>
                    <a:pt x="184" y="79"/>
                    <a:pt x="186" y="79"/>
                    <a:pt x="186" y="79"/>
                  </a:cubicBezTo>
                  <a:cubicBezTo>
                    <a:pt x="186" y="79"/>
                    <a:pt x="188" y="80"/>
                    <a:pt x="188" y="81"/>
                  </a:cubicBezTo>
                  <a:cubicBezTo>
                    <a:pt x="188" y="82"/>
                    <a:pt x="187" y="86"/>
                    <a:pt x="187" y="86"/>
                  </a:cubicBezTo>
                  <a:cubicBezTo>
                    <a:pt x="185" y="90"/>
                    <a:pt x="185" y="90"/>
                    <a:pt x="185" y="90"/>
                  </a:cubicBezTo>
                  <a:cubicBezTo>
                    <a:pt x="185" y="90"/>
                    <a:pt x="185" y="97"/>
                    <a:pt x="184" y="97"/>
                  </a:cubicBezTo>
                  <a:cubicBezTo>
                    <a:pt x="183" y="97"/>
                    <a:pt x="182" y="100"/>
                    <a:pt x="181" y="100"/>
                  </a:cubicBezTo>
                  <a:cubicBezTo>
                    <a:pt x="180" y="101"/>
                    <a:pt x="180" y="105"/>
                    <a:pt x="180" y="105"/>
                  </a:cubicBezTo>
                  <a:cubicBezTo>
                    <a:pt x="178" y="108"/>
                    <a:pt x="178" y="108"/>
                    <a:pt x="178" y="108"/>
                  </a:cubicBezTo>
                  <a:cubicBezTo>
                    <a:pt x="178" y="108"/>
                    <a:pt x="178" y="111"/>
                    <a:pt x="178" y="112"/>
                  </a:cubicBezTo>
                  <a:cubicBezTo>
                    <a:pt x="178" y="113"/>
                    <a:pt x="179" y="117"/>
                    <a:pt x="178" y="119"/>
                  </a:cubicBezTo>
                  <a:cubicBezTo>
                    <a:pt x="178" y="121"/>
                    <a:pt x="175" y="122"/>
                    <a:pt x="175" y="122"/>
                  </a:cubicBezTo>
                  <a:cubicBezTo>
                    <a:pt x="175" y="122"/>
                    <a:pt x="179" y="126"/>
                    <a:pt x="177" y="126"/>
                  </a:cubicBezTo>
                  <a:cubicBezTo>
                    <a:pt x="175" y="127"/>
                    <a:pt x="173" y="129"/>
                    <a:pt x="173" y="130"/>
                  </a:cubicBezTo>
                  <a:cubicBezTo>
                    <a:pt x="172" y="131"/>
                    <a:pt x="172" y="132"/>
                    <a:pt x="171" y="132"/>
                  </a:cubicBezTo>
                  <a:cubicBezTo>
                    <a:pt x="170" y="133"/>
                    <a:pt x="168" y="133"/>
                    <a:pt x="168" y="134"/>
                  </a:cubicBezTo>
                  <a:cubicBezTo>
                    <a:pt x="168" y="134"/>
                    <a:pt x="168" y="137"/>
                    <a:pt x="168" y="137"/>
                  </a:cubicBezTo>
                  <a:cubicBezTo>
                    <a:pt x="164" y="142"/>
                    <a:pt x="164" y="142"/>
                    <a:pt x="164" y="142"/>
                  </a:cubicBezTo>
                  <a:cubicBezTo>
                    <a:pt x="160" y="146"/>
                    <a:pt x="160" y="146"/>
                    <a:pt x="160" y="146"/>
                  </a:cubicBezTo>
                  <a:cubicBezTo>
                    <a:pt x="160" y="146"/>
                    <a:pt x="160" y="149"/>
                    <a:pt x="159" y="149"/>
                  </a:cubicBezTo>
                  <a:cubicBezTo>
                    <a:pt x="158" y="149"/>
                    <a:pt x="153" y="151"/>
                    <a:pt x="152" y="152"/>
                  </a:cubicBezTo>
                  <a:cubicBezTo>
                    <a:pt x="152" y="152"/>
                    <a:pt x="148" y="154"/>
                    <a:pt x="147" y="154"/>
                  </a:cubicBezTo>
                  <a:cubicBezTo>
                    <a:pt x="146" y="154"/>
                    <a:pt x="148" y="157"/>
                    <a:pt x="146" y="154"/>
                  </a:cubicBezTo>
                  <a:cubicBezTo>
                    <a:pt x="144" y="151"/>
                    <a:pt x="145" y="153"/>
                    <a:pt x="144" y="149"/>
                  </a:cubicBezTo>
                  <a:cubicBezTo>
                    <a:pt x="142" y="145"/>
                    <a:pt x="142" y="148"/>
                    <a:pt x="142" y="145"/>
                  </a:cubicBezTo>
                  <a:cubicBezTo>
                    <a:pt x="142" y="143"/>
                    <a:pt x="142" y="145"/>
                    <a:pt x="142" y="143"/>
                  </a:cubicBezTo>
                  <a:cubicBezTo>
                    <a:pt x="142" y="140"/>
                    <a:pt x="143" y="142"/>
                    <a:pt x="141" y="139"/>
                  </a:cubicBezTo>
                  <a:cubicBezTo>
                    <a:pt x="140" y="136"/>
                    <a:pt x="140" y="137"/>
                    <a:pt x="138" y="135"/>
                  </a:cubicBezTo>
                  <a:cubicBezTo>
                    <a:pt x="136" y="133"/>
                    <a:pt x="135" y="135"/>
                    <a:pt x="136" y="132"/>
                  </a:cubicBezTo>
                  <a:cubicBezTo>
                    <a:pt x="137" y="129"/>
                    <a:pt x="137" y="132"/>
                    <a:pt x="137" y="129"/>
                  </a:cubicBezTo>
                  <a:cubicBezTo>
                    <a:pt x="138" y="126"/>
                    <a:pt x="137" y="125"/>
                    <a:pt x="139" y="124"/>
                  </a:cubicBezTo>
                  <a:cubicBezTo>
                    <a:pt x="141" y="123"/>
                    <a:pt x="142" y="122"/>
                    <a:pt x="142" y="121"/>
                  </a:cubicBezTo>
                  <a:cubicBezTo>
                    <a:pt x="142" y="119"/>
                    <a:pt x="142" y="118"/>
                    <a:pt x="142" y="117"/>
                  </a:cubicBezTo>
                  <a:cubicBezTo>
                    <a:pt x="141" y="116"/>
                    <a:pt x="139" y="114"/>
                    <a:pt x="139" y="113"/>
                  </a:cubicBezTo>
                  <a:cubicBezTo>
                    <a:pt x="139" y="112"/>
                    <a:pt x="139" y="113"/>
                    <a:pt x="137" y="111"/>
                  </a:cubicBezTo>
                  <a:cubicBezTo>
                    <a:pt x="136" y="109"/>
                    <a:pt x="135" y="108"/>
                    <a:pt x="135" y="108"/>
                  </a:cubicBezTo>
                  <a:cubicBezTo>
                    <a:pt x="135" y="108"/>
                    <a:pt x="135" y="103"/>
                    <a:pt x="135" y="101"/>
                  </a:cubicBezTo>
                  <a:cubicBezTo>
                    <a:pt x="135" y="99"/>
                    <a:pt x="134" y="102"/>
                    <a:pt x="135" y="99"/>
                  </a:cubicBezTo>
                  <a:cubicBezTo>
                    <a:pt x="135" y="96"/>
                    <a:pt x="135" y="94"/>
                    <a:pt x="135" y="94"/>
                  </a:cubicBezTo>
                  <a:cubicBezTo>
                    <a:pt x="135" y="94"/>
                    <a:pt x="132" y="92"/>
                    <a:pt x="131" y="92"/>
                  </a:cubicBezTo>
                  <a:cubicBezTo>
                    <a:pt x="129" y="92"/>
                    <a:pt x="129" y="94"/>
                    <a:pt x="127" y="93"/>
                  </a:cubicBezTo>
                  <a:cubicBezTo>
                    <a:pt x="125" y="91"/>
                    <a:pt x="126" y="90"/>
                    <a:pt x="125" y="89"/>
                  </a:cubicBezTo>
                  <a:cubicBezTo>
                    <a:pt x="124" y="89"/>
                    <a:pt x="123" y="89"/>
                    <a:pt x="122" y="90"/>
                  </a:cubicBezTo>
                  <a:cubicBezTo>
                    <a:pt x="121" y="91"/>
                    <a:pt x="118" y="91"/>
                    <a:pt x="116" y="91"/>
                  </a:cubicBezTo>
                  <a:cubicBezTo>
                    <a:pt x="114" y="92"/>
                    <a:pt x="113" y="92"/>
                    <a:pt x="110" y="92"/>
                  </a:cubicBezTo>
                  <a:cubicBezTo>
                    <a:pt x="108" y="92"/>
                    <a:pt x="104" y="93"/>
                    <a:pt x="102" y="92"/>
                  </a:cubicBezTo>
                  <a:cubicBezTo>
                    <a:pt x="100" y="91"/>
                    <a:pt x="100" y="92"/>
                    <a:pt x="99" y="90"/>
                  </a:cubicBezTo>
                  <a:cubicBezTo>
                    <a:pt x="98" y="88"/>
                    <a:pt x="99" y="88"/>
                    <a:pt x="97" y="87"/>
                  </a:cubicBezTo>
                  <a:cubicBezTo>
                    <a:pt x="95" y="86"/>
                    <a:pt x="94" y="87"/>
                    <a:pt x="94" y="85"/>
                  </a:cubicBezTo>
                  <a:cubicBezTo>
                    <a:pt x="94" y="82"/>
                    <a:pt x="95" y="83"/>
                    <a:pt x="93" y="81"/>
                  </a:cubicBezTo>
                  <a:cubicBezTo>
                    <a:pt x="92" y="79"/>
                    <a:pt x="94" y="82"/>
                    <a:pt x="92" y="79"/>
                  </a:cubicBezTo>
                  <a:cubicBezTo>
                    <a:pt x="89" y="76"/>
                    <a:pt x="88" y="79"/>
                    <a:pt x="89" y="76"/>
                  </a:cubicBezTo>
                  <a:cubicBezTo>
                    <a:pt x="90" y="74"/>
                    <a:pt x="91" y="75"/>
                    <a:pt x="91" y="73"/>
                  </a:cubicBezTo>
                  <a:cubicBezTo>
                    <a:pt x="91" y="70"/>
                    <a:pt x="95" y="74"/>
                    <a:pt x="92" y="68"/>
                  </a:cubicBezTo>
                  <a:cubicBezTo>
                    <a:pt x="90" y="63"/>
                    <a:pt x="89" y="64"/>
                    <a:pt x="92" y="60"/>
                  </a:cubicBezTo>
                  <a:cubicBezTo>
                    <a:pt x="94" y="55"/>
                    <a:pt x="97" y="54"/>
                    <a:pt x="98" y="53"/>
                  </a:cubicBezTo>
                  <a:cubicBezTo>
                    <a:pt x="98" y="52"/>
                    <a:pt x="99" y="50"/>
                    <a:pt x="100" y="49"/>
                  </a:cubicBezTo>
                  <a:cubicBezTo>
                    <a:pt x="101" y="48"/>
                    <a:pt x="100" y="48"/>
                    <a:pt x="102" y="48"/>
                  </a:cubicBezTo>
                  <a:cubicBezTo>
                    <a:pt x="104" y="48"/>
                    <a:pt x="107" y="47"/>
                    <a:pt x="108" y="46"/>
                  </a:cubicBezTo>
                  <a:cubicBezTo>
                    <a:pt x="109" y="45"/>
                    <a:pt x="111" y="42"/>
                    <a:pt x="112" y="42"/>
                  </a:cubicBezTo>
                  <a:cubicBezTo>
                    <a:pt x="113" y="42"/>
                    <a:pt x="113" y="42"/>
                    <a:pt x="115" y="42"/>
                  </a:cubicBezTo>
                  <a:cubicBezTo>
                    <a:pt x="117" y="41"/>
                    <a:pt x="117" y="41"/>
                    <a:pt x="119" y="41"/>
                  </a:cubicBezTo>
                  <a:cubicBezTo>
                    <a:pt x="120" y="41"/>
                    <a:pt x="117" y="42"/>
                    <a:pt x="121" y="41"/>
                  </a:cubicBezTo>
                  <a:cubicBezTo>
                    <a:pt x="125" y="40"/>
                    <a:pt x="124" y="40"/>
                    <a:pt x="125" y="40"/>
                  </a:cubicBezTo>
                  <a:cubicBezTo>
                    <a:pt x="126" y="40"/>
                    <a:pt x="126" y="41"/>
                    <a:pt x="127" y="41"/>
                  </a:cubicBezTo>
                  <a:cubicBezTo>
                    <a:pt x="129" y="41"/>
                    <a:pt x="129" y="38"/>
                    <a:pt x="129" y="41"/>
                  </a:cubicBezTo>
                  <a:cubicBezTo>
                    <a:pt x="129" y="45"/>
                    <a:pt x="128" y="46"/>
                    <a:pt x="130" y="46"/>
                  </a:cubicBezTo>
                  <a:cubicBezTo>
                    <a:pt x="133" y="47"/>
                    <a:pt x="130" y="47"/>
                    <a:pt x="133" y="47"/>
                  </a:cubicBezTo>
                  <a:cubicBezTo>
                    <a:pt x="136" y="47"/>
                    <a:pt x="135" y="47"/>
                    <a:pt x="137" y="48"/>
                  </a:cubicBezTo>
                  <a:cubicBezTo>
                    <a:pt x="138" y="48"/>
                    <a:pt x="139" y="49"/>
                    <a:pt x="141" y="49"/>
                  </a:cubicBezTo>
                  <a:cubicBezTo>
                    <a:pt x="143" y="49"/>
                    <a:pt x="140" y="52"/>
                    <a:pt x="143" y="49"/>
                  </a:cubicBezTo>
                  <a:cubicBezTo>
                    <a:pt x="146" y="46"/>
                    <a:pt x="141" y="46"/>
                    <a:pt x="146" y="46"/>
                  </a:cubicBezTo>
                  <a:cubicBezTo>
                    <a:pt x="151" y="47"/>
                    <a:pt x="152" y="48"/>
                    <a:pt x="153" y="48"/>
                  </a:cubicBezTo>
                  <a:cubicBezTo>
                    <a:pt x="154" y="47"/>
                    <a:pt x="154" y="48"/>
                    <a:pt x="156" y="47"/>
                  </a:cubicBezTo>
                  <a:cubicBezTo>
                    <a:pt x="159" y="46"/>
                    <a:pt x="159" y="46"/>
                    <a:pt x="160" y="46"/>
                  </a:cubicBezTo>
                  <a:cubicBezTo>
                    <a:pt x="161" y="47"/>
                    <a:pt x="161" y="49"/>
                    <a:pt x="162" y="47"/>
                  </a:cubicBezTo>
                  <a:cubicBezTo>
                    <a:pt x="163" y="45"/>
                    <a:pt x="165" y="45"/>
                    <a:pt x="162" y="44"/>
                  </a:cubicBezTo>
                  <a:cubicBezTo>
                    <a:pt x="159" y="42"/>
                    <a:pt x="158" y="44"/>
                    <a:pt x="158" y="42"/>
                  </a:cubicBezTo>
                  <a:cubicBezTo>
                    <a:pt x="157" y="40"/>
                    <a:pt x="160" y="41"/>
                    <a:pt x="157" y="40"/>
                  </a:cubicBezTo>
                  <a:cubicBezTo>
                    <a:pt x="154" y="40"/>
                    <a:pt x="155" y="40"/>
                    <a:pt x="153" y="39"/>
                  </a:cubicBezTo>
                  <a:cubicBezTo>
                    <a:pt x="151" y="38"/>
                    <a:pt x="149" y="41"/>
                    <a:pt x="148" y="39"/>
                  </a:cubicBezTo>
                  <a:cubicBezTo>
                    <a:pt x="147" y="37"/>
                    <a:pt x="143" y="41"/>
                    <a:pt x="147" y="37"/>
                  </a:cubicBezTo>
                  <a:cubicBezTo>
                    <a:pt x="151" y="34"/>
                    <a:pt x="149" y="32"/>
                    <a:pt x="152" y="33"/>
                  </a:cubicBezTo>
                  <a:cubicBezTo>
                    <a:pt x="155" y="34"/>
                    <a:pt x="154" y="36"/>
                    <a:pt x="155" y="35"/>
                  </a:cubicBezTo>
                  <a:cubicBezTo>
                    <a:pt x="157" y="33"/>
                    <a:pt x="160" y="32"/>
                    <a:pt x="157" y="30"/>
                  </a:cubicBezTo>
                  <a:cubicBezTo>
                    <a:pt x="154" y="28"/>
                    <a:pt x="156" y="29"/>
                    <a:pt x="153" y="28"/>
                  </a:cubicBezTo>
                  <a:cubicBezTo>
                    <a:pt x="150" y="26"/>
                    <a:pt x="147" y="33"/>
                    <a:pt x="146" y="32"/>
                  </a:cubicBezTo>
                  <a:cubicBezTo>
                    <a:pt x="145" y="31"/>
                    <a:pt x="144" y="30"/>
                    <a:pt x="143" y="31"/>
                  </a:cubicBezTo>
                  <a:cubicBezTo>
                    <a:pt x="142" y="31"/>
                    <a:pt x="142" y="34"/>
                    <a:pt x="142" y="36"/>
                  </a:cubicBezTo>
                  <a:cubicBezTo>
                    <a:pt x="142" y="38"/>
                    <a:pt x="143" y="38"/>
                    <a:pt x="140" y="37"/>
                  </a:cubicBezTo>
                  <a:cubicBezTo>
                    <a:pt x="137" y="35"/>
                    <a:pt x="144" y="36"/>
                    <a:pt x="137" y="33"/>
                  </a:cubicBezTo>
                  <a:cubicBezTo>
                    <a:pt x="130" y="31"/>
                    <a:pt x="128" y="31"/>
                    <a:pt x="127" y="32"/>
                  </a:cubicBezTo>
                  <a:cubicBezTo>
                    <a:pt x="126" y="33"/>
                    <a:pt x="125" y="33"/>
                    <a:pt x="124" y="34"/>
                  </a:cubicBezTo>
                  <a:cubicBezTo>
                    <a:pt x="123" y="35"/>
                    <a:pt x="126" y="36"/>
                    <a:pt x="123" y="35"/>
                  </a:cubicBezTo>
                  <a:cubicBezTo>
                    <a:pt x="120" y="33"/>
                    <a:pt x="118" y="35"/>
                    <a:pt x="118" y="35"/>
                  </a:cubicBezTo>
                  <a:cubicBezTo>
                    <a:pt x="118" y="35"/>
                    <a:pt x="117" y="35"/>
                    <a:pt x="116" y="36"/>
                  </a:cubicBezTo>
                  <a:cubicBezTo>
                    <a:pt x="114" y="37"/>
                    <a:pt x="112" y="38"/>
                    <a:pt x="111" y="37"/>
                  </a:cubicBezTo>
                  <a:cubicBezTo>
                    <a:pt x="109" y="37"/>
                    <a:pt x="106" y="38"/>
                    <a:pt x="109" y="34"/>
                  </a:cubicBezTo>
                  <a:cubicBezTo>
                    <a:pt x="111" y="31"/>
                    <a:pt x="109" y="33"/>
                    <a:pt x="113" y="31"/>
                  </a:cubicBezTo>
                  <a:cubicBezTo>
                    <a:pt x="117" y="30"/>
                    <a:pt x="123" y="29"/>
                    <a:pt x="118" y="28"/>
                  </a:cubicBezTo>
                  <a:cubicBezTo>
                    <a:pt x="113" y="27"/>
                    <a:pt x="121" y="27"/>
                    <a:pt x="114" y="24"/>
                  </a:cubicBezTo>
                  <a:cubicBezTo>
                    <a:pt x="107" y="21"/>
                    <a:pt x="107" y="25"/>
                    <a:pt x="107" y="21"/>
                  </a:cubicBezTo>
                  <a:cubicBezTo>
                    <a:pt x="108" y="16"/>
                    <a:pt x="107" y="16"/>
                    <a:pt x="106" y="16"/>
                  </a:cubicBezTo>
                  <a:cubicBezTo>
                    <a:pt x="104" y="16"/>
                    <a:pt x="100" y="17"/>
                    <a:pt x="98" y="18"/>
                  </a:cubicBezTo>
                  <a:cubicBezTo>
                    <a:pt x="97" y="18"/>
                    <a:pt x="99" y="19"/>
                    <a:pt x="96" y="17"/>
                  </a:cubicBezTo>
                  <a:cubicBezTo>
                    <a:pt x="92" y="15"/>
                    <a:pt x="91" y="18"/>
                    <a:pt x="92" y="15"/>
                  </a:cubicBezTo>
                  <a:cubicBezTo>
                    <a:pt x="94" y="13"/>
                    <a:pt x="94" y="12"/>
                    <a:pt x="96" y="11"/>
                  </a:cubicBezTo>
                  <a:cubicBezTo>
                    <a:pt x="98" y="9"/>
                    <a:pt x="97" y="3"/>
                    <a:pt x="102" y="5"/>
                  </a:cubicBezTo>
                  <a:cubicBezTo>
                    <a:pt x="106" y="8"/>
                    <a:pt x="105" y="7"/>
                    <a:pt x="108" y="7"/>
                  </a:cubicBezTo>
                  <a:cubicBezTo>
                    <a:pt x="112" y="7"/>
                    <a:pt x="114" y="7"/>
                    <a:pt x="114" y="6"/>
                  </a:cubicBezTo>
                  <a:cubicBezTo>
                    <a:pt x="114" y="5"/>
                    <a:pt x="109" y="3"/>
                    <a:pt x="109" y="3"/>
                  </a:cubicBezTo>
                  <a:cubicBezTo>
                    <a:pt x="109" y="3"/>
                    <a:pt x="108" y="4"/>
                    <a:pt x="109" y="3"/>
                  </a:cubicBezTo>
                  <a:cubicBezTo>
                    <a:pt x="109" y="2"/>
                    <a:pt x="110" y="1"/>
                    <a:pt x="110" y="1"/>
                  </a:cubicBezTo>
                  <a:cubicBezTo>
                    <a:pt x="109" y="0"/>
                    <a:pt x="109" y="0"/>
                    <a:pt x="109" y="0"/>
                  </a:cubicBezTo>
                  <a:cubicBezTo>
                    <a:pt x="109" y="0"/>
                    <a:pt x="96" y="0"/>
                    <a:pt x="9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21" name="Freeform 36"/>
            <p:cNvSpPr/>
            <p:nvPr/>
          </p:nvSpPr>
          <p:spPr bwMode="auto">
            <a:xfrm>
              <a:off x="8729663" y="4613275"/>
              <a:ext cx="141288" cy="168275"/>
            </a:xfrm>
            <a:custGeom>
              <a:avLst/>
              <a:gdLst>
                <a:gd name="T0" fmla="*/ 45 w 65"/>
                <a:gd name="T1" fmla="*/ 5 h 77"/>
                <a:gd name="T2" fmla="*/ 45 w 65"/>
                <a:gd name="T3" fmla="*/ 28 h 77"/>
                <a:gd name="T4" fmla="*/ 25 w 65"/>
                <a:gd name="T5" fmla="*/ 45 h 77"/>
                <a:gd name="T6" fmla="*/ 1 w 65"/>
                <a:gd name="T7" fmla="*/ 64 h 77"/>
                <a:gd name="T8" fmla="*/ 65 w 65"/>
                <a:gd name="T9" fmla="*/ 77 h 77"/>
                <a:gd name="T10" fmla="*/ 65 w 65"/>
                <a:gd name="T11" fmla="*/ 0 h 77"/>
                <a:gd name="T12" fmla="*/ 45 w 65"/>
                <a:gd name="T13" fmla="*/ 5 h 77"/>
              </a:gdLst>
              <a:ahLst/>
              <a:cxnLst>
                <a:cxn ang="0">
                  <a:pos x="T0" y="T1"/>
                </a:cxn>
                <a:cxn ang="0">
                  <a:pos x="T2" y="T3"/>
                </a:cxn>
                <a:cxn ang="0">
                  <a:pos x="T4" y="T5"/>
                </a:cxn>
                <a:cxn ang="0">
                  <a:pos x="T6" y="T7"/>
                </a:cxn>
                <a:cxn ang="0">
                  <a:pos x="T8" y="T9"/>
                </a:cxn>
                <a:cxn ang="0">
                  <a:pos x="T10" y="T11"/>
                </a:cxn>
                <a:cxn ang="0">
                  <a:pos x="T12" y="T13"/>
                </a:cxn>
              </a:cxnLst>
              <a:rect l="0" t="0" r="r" b="b"/>
              <a:pathLst>
                <a:path w="65" h="77">
                  <a:moveTo>
                    <a:pt x="45" y="5"/>
                  </a:moveTo>
                  <a:cubicBezTo>
                    <a:pt x="45" y="28"/>
                    <a:pt x="45" y="28"/>
                    <a:pt x="45" y="28"/>
                  </a:cubicBezTo>
                  <a:cubicBezTo>
                    <a:pt x="45" y="28"/>
                    <a:pt x="39" y="40"/>
                    <a:pt x="25" y="45"/>
                  </a:cubicBezTo>
                  <a:cubicBezTo>
                    <a:pt x="12" y="49"/>
                    <a:pt x="0" y="56"/>
                    <a:pt x="1" y="64"/>
                  </a:cubicBezTo>
                  <a:cubicBezTo>
                    <a:pt x="2" y="71"/>
                    <a:pt x="18" y="77"/>
                    <a:pt x="65" y="77"/>
                  </a:cubicBezTo>
                  <a:cubicBezTo>
                    <a:pt x="65" y="0"/>
                    <a:pt x="65" y="0"/>
                    <a:pt x="65" y="0"/>
                  </a:cubicBezTo>
                  <a:lnTo>
                    <a:pt x="45"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22" name="Freeform 37"/>
            <p:cNvSpPr/>
            <p:nvPr/>
          </p:nvSpPr>
          <p:spPr bwMode="auto">
            <a:xfrm>
              <a:off x="8855075" y="4613275"/>
              <a:ext cx="134938" cy="168275"/>
            </a:xfrm>
            <a:custGeom>
              <a:avLst/>
              <a:gdLst>
                <a:gd name="T0" fmla="*/ 14 w 62"/>
                <a:gd name="T1" fmla="*/ 5 h 77"/>
                <a:gd name="T2" fmla="*/ 14 w 62"/>
                <a:gd name="T3" fmla="*/ 28 h 77"/>
                <a:gd name="T4" fmla="*/ 32 w 62"/>
                <a:gd name="T5" fmla="*/ 45 h 77"/>
                <a:gd name="T6" fmla="*/ 61 w 62"/>
                <a:gd name="T7" fmla="*/ 64 h 77"/>
                <a:gd name="T8" fmla="*/ 0 w 62"/>
                <a:gd name="T9" fmla="*/ 77 h 77"/>
                <a:gd name="T10" fmla="*/ 0 w 62"/>
                <a:gd name="T11" fmla="*/ 0 h 77"/>
                <a:gd name="T12" fmla="*/ 14 w 62"/>
                <a:gd name="T13" fmla="*/ 5 h 77"/>
              </a:gdLst>
              <a:ahLst/>
              <a:cxnLst>
                <a:cxn ang="0">
                  <a:pos x="T0" y="T1"/>
                </a:cxn>
                <a:cxn ang="0">
                  <a:pos x="T2" y="T3"/>
                </a:cxn>
                <a:cxn ang="0">
                  <a:pos x="T4" y="T5"/>
                </a:cxn>
                <a:cxn ang="0">
                  <a:pos x="T6" y="T7"/>
                </a:cxn>
                <a:cxn ang="0">
                  <a:pos x="T8" y="T9"/>
                </a:cxn>
                <a:cxn ang="0">
                  <a:pos x="T10" y="T11"/>
                </a:cxn>
                <a:cxn ang="0">
                  <a:pos x="T12" y="T13"/>
                </a:cxn>
              </a:cxnLst>
              <a:rect l="0" t="0" r="r" b="b"/>
              <a:pathLst>
                <a:path w="62" h="77">
                  <a:moveTo>
                    <a:pt x="14" y="5"/>
                  </a:moveTo>
                  <a:cubicBezTo>
                    <a:pt x="14" y="28"/>
                    <a:pt x="14" y="28"/>
                    <a:pt x="14" y="28"/>
                  </a:cubicBezTo>
                  <a:cubicBezTo>
                    <a:pt x="14" y="28"/>
                    <a:pt x="19" y="40"/>
                    <a:pt x="32" y="45"/>
                  </a:cubicBezTo>
                  <a:cubicBezTo>
                    <a:pt x="46" y="49"/>
                    <a:pt x="62" y="56"/>
                    <a:pt x="61" y="64"/>
                  </a:cubicBezTo>
                  <a:cubicBezTo>
                    <a:pt x="60" y="71"/>
                    <a:pt x="34" y="77"/>
                    <a:pt x="0" y="77"/>
                  </a:cubicBezTo>
                  <a:cubicBezTo>
                    <a:pt x="0" y="0"/>
                    <a:pt x="0" y="0"/>
                    <a:pt x="0" y="0"/>
                  </a:cubicBezTo>
                  <a:lnTo>
                    <a:pt x="14"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23" name="Freeform 38"/>
            <p:cNvSpPr/>
            <p:nvPr/>
          </p:nvSpPr>
          <p:spPr bwMode="auto">
            <a:xfrm>
              <a:off x="8618538" y="4127500"/>
              <a:ext cx="500063" cy="503238"/>
            </a:xfrm>
            <a:custGeom>
              <a:avLst/>
              <a:gdLst>
                <a:gd name="T0" fmla="*/ 169 w 230"/>
                <a:gd name="T1" fmla="*/ 12 h 231"/>
                <a:gd name="T2" fmla="*/ 215 w 230"/>
                <a:gd name="T3" fmla="*/ 103 h 231"/>
                <a:gd name="T4" fmla="*/ 102 w 230"/>
                <a:gd name="T5" fmla="*/ 216 h 231"/>
                <a:gd name="T6" fmla="*/ 12 w 230"/>
                <a:gd name="T7" fmla="*/ 171 h 231"/>
                <a:gd name="T8" fmla="*/ 0 w 230"/>
                <a:gd name="T9" fmla="*/ 181 h 231"/>
                <a:gd name="T10" fmla="*/ 102 w 230"/>
                <a:gd name="T11" fmla="*/ 231 h 231"/>
                <a:gd name="T12" fmla="*/ 230 w 230"/>
                <a:gd name="T13" fmla="*/ 103 h 231"/>
                <a:gd name="T14" fmla="*/ 178 w 230"/>
                <a:gd name="T15" fmla="*/ 0 h 231"/>
                <a:gd name="T16" fmla="*/ 169 w 230"/>
                <a:gd name="T17" fmla="*/ 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0" h="231">
                  <a:moveTo>
                    <a:pt x="169" y="12"/>
                  </a:moveTo>
                  <a:cubicBezTo>
                    <a:pt x="197" y="32"/>
                    <a:pt x="215" y="65"/>
                    <a:pt x="215" y="103"/>
                  </a:cubicBezTo>
                  <a:cubicBezTo>
                    <a:pt x="215" y="165"/>
                    <a:pt x="165" y="216"/>
                    <a:pt x="102" y="216"/>
                  </a:cubicBezTo>
                  <a:cubicBezTo>
                    <a:pt x="65" y="216"/>
                    <a:pt x="33" y="198"/>
                    <a:pt x="12" y="171"/>
                  </a:cubicBezTo>
                  <a:cubicBezTo>
                    <a:pt x="0" y="181"/>
                    <a:pt x="0" y="181"/>
                    <a:pt x="0" y="181"/>
                  </a:cubicBezTo>
                  <a:cubicBezTo>
                    <a:pt x="24" y="211"/>
                    <a:pt x="61" y="231"/>
                    <a:pt x="102" y="231"/>
                  </a:cubicBezTo>
                  <a:cubicBezTo>
                    <a:pt x="173" y="231"/>
                    <a:pt x="230" y="174"/>
                    <a:pt x="230" y="103"/>
                  </a:cubicBezTo>
                  <a:cubicBezTo>
                    <a:pt x="230" y="61"/>
                    <a:pt x="210" y="23"/>
                    <a:pt x="178" y="0"/>
                  </a:cubicBezTo>
                  <a:lnTo>
                    <a:pt x="169"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24" name="Freeform 39"/>
            <p:cNvSpPr>
              <a:spLocks noEditPoints="1"/>
            </p:cNvSpPr>
            <p:nvPr/>
          </p:nvSpPr>
          <p:spPr bwMode="auto">
            <a:xfrm>
              <a:off x="8621713" y="4137025"/>
              <a:ext cx="442913" cy="441325"/>
            </a:xfrm>
            <a:custGeom>
              <a:avLst/>
              <a:gdLst>
                <a:gd name="T0" fmla="*/ 102 w 203"/>
                <a:gd name="T1" fmla="*/ 203 h 203"/>
                <a:gd name="T2" fmla="*/ 203 w 203"/>
                <a:gd name="T3" fmla="*/ 101 h 203"/>
                <a:gd name="T4" fmla="*/ 102 w 203"/>
                <a:gd name="T5" fmla="*/ 0 h 203"/>
                <a:gd name="T6" fmla="*/ 102 w 203"/>
                <a:gd name="T7" fmla="*/ 5 h 203"/>
                <a:gd name="T8" fmla="*/ 198 w 203"/>
                <a:gd name="T9" fmla="*/ 101 h 203"/>
                <a:gd name="T10" fmla="*/ 102 w 203"/>
                <a:gd name="T11" fmla="*/ 198 h 203"/>
                <a:gd name="T12" fmla="*/ 102 w 203"/>
                <a:gd name="T13" fmla="*/ 203 h 203"/>
                <a:gd name="T14" fmla="*/ 102 w 203"/>
                <a:gd name="T15" fmla="*/ 0 h 203"/>
                <a:gd name="T16" fmla="*/ 0 w 203"/>
                <a:gd name="T17" fmla="*/ 101 h 203"/>
                <a:gd name="T18" fmla="*/ 102 w 203"/>
                <a:gd name="T19" fmla="*/ 203 h 203"/>
                <a:gd name="T20" fmla="*/ 102 w 203"/>
                <a:gd name="T21" fmla="*/ 203 h 203"/>
                <a:gd name="T22" fmla="*/ 102 w 203"/>
                <a:gd name="T23" fmla="*/ 198 h 203"/>
                <a:gd name="T24" fmla="*/ 102 w 203"/>
                <a:gd name="T25" fmla="*/ 198 h 203"/>
                <a:gd name="T26" fmla="*/ 102 w 203"/>
                <a:gd name="T27" fmla="*/ 198 h 203"/>
                <a:gd name="T28" fmla="*/ 5 w 203"/>
                <a:gd name="T29" fmla="*/ 101 h 203"/>
                <a:gd name="T30" fmla="*/ 102 w 203"/>
                <a:gd name="T31" fmla="*/ 5 h 203"/>
                <a:gd name="T32" fmla="*/ 102 w 203"/>
                <a:gd name="T33" fmla="*/ 5 h 203"/>
                <a:gd name="T34" fmla="*/ 102 w 203"/>
                <a:gd name="T35"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3" h="203">
                  <a:moveTo>
                    <a:pt x="102" y="203"/>
                  </a:moveTo>
                  <a:cubicBezTo>
                    <a:pt x="158" y="203"/>
                    <a:pt x="203" y="157"/>
                    <a:pt x="203" y="101"/>
                  </a:cubicBezTo>
                  <a:cubicBezTo>
                    <a:pt x="203" y="45"/>
                    <a:pt x="158" y="0"/>
                    <a:pt x="102" y="0"/>
                  </a:cubicBezTo>
                  <a:cubicBezTo>
                    <a:pt x="102" y="5"/>
                    <a:pt x="102" y="5"/>
                    <a:pt x="102" y="5"/>
                  </a:cubicBezTo>
                  <a:cubicBezTo>
                    <a:pt x="155" y="5"/>
                    <a:pt x="198" y="48"/>
                    <a:pt x="198" y="101"/>
                  </a:cubicBezTo>
                  <a:cubicBezTo>
                    <a:pt x="198" y="155"/>
                    <a:pt x="155" y="198"/>
                    <a:pt x="102" y="198"/>
                  </a:cubicBezTo>
                  <a:lnTo>
                    <a:pt x="102" y="203"/>
                  </a:lnTo>
                  <a:close/>
                  <a:moveTo>
                    <a:pt x="102" y="0"/>
                  </a:moveTo>
                  <a:cubicBezTo>
                    <a:pt x="46" y="0"/>
                    <a:pt x="0" y="45"/>
                    <a:pt x="0" y="101"/>
                  </a:cubicBezTo>
                  <a:cubicBezTo>
                    <a:pt x="0" y="157"/>
                    <a:pt x="46" y="203"/>
                    <a:pt x="102" y="203"/>
                  </a:cubicBezTo>
                  <a:cubicBezTo>
                    <a:pt x="102" y="203"/>
                    <a:pt x="102" y="203"/>
                    <a:pt x="102" y="203"/>
                  </a:cubicBezTo>
                  <a:cubicBezTo>
                    <a:pt x="102" y="198"/>
                    <a:pt x="102" y="198"/>
                    <a:pt x="102" y="198"/>
                  </a:cubicBezTo>
                  <a:cubicBezTo>
                    <a:pt x="102" y="198"/>
                    <a:pt x="102" y="198"/>
                    <a:pt x="102" y="198"/>
                  </a:cubicBezTo>
                  <a:cubicBezTo>
                    <a:pt x="102" y="198"/>
                    <a:pt x="102" y="198"/>
                    <a:pt x="102" y="198"/>
                  </a:cubicBezTo>
                  <a:cubicBezTo>
                    <a:pt x="48" y="198"/>
                    <a:pt x="5" y="155"/>
                    <a:pt x="5" y="101"/>
                  </a:cubicBezTo>
                  <a:cubicBezTo>
                    <a:pt x="5" y="48"/>
                    <a:pt x="48" y="5"/>
                    <a:pt x="102" y="5"/>
                  </a:cubicBezTo>
                  <a:cubicBezTo>
                    <a:pt x="102" y="5"/>
                    <a:pt x="102" y="5"/>
                    <a:pt x="102" y="5"/>
                  </a:cubicBezTo>
                  <a:cubicBezTo>
                    <a:pt x="102" y="0"/>
                    <a:pt x="102" y="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25" name="Freeform 40"/>
            <p:cNvSpPr/>
            <p:nvPr/>
          </p:nvSpPr>
          <p:spPr bwMode="auto">
            <a:xfrm>
              <a:off x="8610600" y="4144963"/>
              <a:ext cx="496888" cy="433388"/>
            </a:xfrm>
            <a:custGeom>
              <a:avLst/>
              <a:gdLst>
                <a:gd name="T0" fmla="*/ 65 w 228"/>
                <a:gd name="T1" fmla="*/ 15 h 199"/>
                <a:gd name="T2" fmla="*/ 61 w 228"/>
                <a:gd name="T3" fmla="*/ 23 h 199"/>
                <a:gd name="T4" fmla="*/ 57 w 228"/>
                <a:gd name="T5" fmla="*/ 29 h 199"/>
                <a:gd name="T6" fmla="*/ 54 w 228"/>
                <a:gd name="T7" fmla="*/ 26 h 199"/>
                <a:gd name="T8" fmla="*/ 52 w 228"/>
                <a:gd name="T9" fmla="*/ 32 h 199"/>
                <a:gd name="T10" fmla="*/ 42 w 228"/>
                <a:gd name="T11" fmla="*/ 34 h 199"/>
                <a:gd name="T12" fmla="*/ 36 w 228"/>
                <a:gd name="T13" fmla="*/ 41 h 199"/>
                <a:gd name="T14" fmla="*/ 27 w 228"/>
                <a:gd name="T15" fmla="*/ 53 h 199"/>
                <a:gd name="T16" fmla="*/ 21 w 228"/>
                <a:gd name="T17" fmla="*/ 61 h 199"/>
                <a:gd name="T18" fmla="*/ 27 w 228"/>
                <a:gd name="T19" fmla="*/ 67 h 199"/>
                <a:gd name="T20" fmla="*/ 27 w 228"/>
                <a:gd name="T21" fmla="*/ 70 h 199"/>
                <a:gd name="T22" fmla="*/ 22 w 228"/>
                <a:gd name="T23" fmla="*/ 65 h 199"/>
                <a:gd name="T24" fmla="*/ 18 w 228"/>
                <a:gd name="T25" fmla="*/ 60 h 199"/>
                <a:gd name="T26" fmla="*/ 16 w 228"/>
                <a:gd name="T27" fmla="*/ 69 h 199"/>
                <a:gd name="T28" fmla="*/ 17 w 228"/>
                <a:gd name="T29" fmla="*/ 83 h 199"/>
                <a:gd name="T30" fmla="*/ 24 w 228"/>
                <a:gd name="T31" fmla="*/ 80 h 199"/>
                <a:gd name="T32" fmla="*/ 32 w 228"/>
                <a:gd name="T33" fmla="*/ 88 h 199"/>
                <a:gd name="T34" fmla="*/ 41 w 228"/>
                <a:gd name="T35" fmla="*/ 98 h 199"/>
                <a:gd name="T36" fmla="*/ 50 w 228"/>
                <a:gd name="T37" fmla="*/ 105 h 199"/>
                <a:gd name="T38" fmla="*/ 61 w 228"/>
                <a:gd name="T39" fmla="*/ 117 h 199"/>
                <a:gd name="T40" fmla="*/ 58 w 228"/>
                <a:gd name="T41" fmla="*/ 134 h 199"/>
                <a:gd name="T42" fmla="*/ 49 w 228"/>
                <a:gd name="T43" fmla="*/ 155 h 199"/>
                <a:gd name="T44" fmla="*/ 52 w 228"/>
                <a:gd name="T45" fmla="*/ 170 h 199"/>
                <a:gd name="T46" fmla="*/ 46 w 228"/>
                <a:gd name="T47" fmla="*/ 171 h 199"/>
                <a:gd name="T48" fmla="*/ 32 w 228"/>
                <a:gd name="T49" fmla="*/ 148 h 199"/>
                <a:gd name="T50" fmla="*/ 16 w 228"/>
                <a:gd name="T51" fmla="*/ 113 h 199"/>
                <a:gd name="T52" fmla="*/ 11 w 228"/>
                <a:gd name="T53" fmla="*/ 87 h 199"/>
                <a:gd name="T54" fmla="*/ 73 w 228"/>
                <a:gd name="T55" fmla="*/ 183 h 199"/>
                <a:gd name="T56" fmla="*/ 89 w 228"/>
                <a:gd name="T57" fmla="*/ 181 h 199"/>
                <a:gd name="T58" fmla="*/ 110 w 228"/>
                <a:gd name="T59" fmla="*/ 178 h 199"/>
                <a:gd name="T60" fmla="*/ 108 w 228"/>
                <a:gd name="T61" fmla="*/ 187 h 199"/>
                <a:gd name="T62" fmla="*/ 121 w 228"/>
                <a:gd name="T63" fmla="*/ 186 h 199"/>
                <a:gd name="T64" fmla="*/ 139 w 228"/>
                <a:gd name="T65" fmla="*/ 184 h 199"/>
                <a:gd name="T66" fmla="*/ 137 w 228"/>
                <a:gd name="T67" fmla="*/ 3 h 199"/>
                <a:gd name="T68" fmla="*/ 197 w 228"/>
                <a:gd name="T69" fmla="*/ 64 h 199"/>
                <a:gd name="T70" fmla="*/ 189 w 228"/>
                <a:gd name="T71" fmla="*/ 58 h 199"/>
                <a:gd name="T72" fmla="*/ 181 w 228"/>
                <a:gd name="T73" fmla="*/ 74 h 199"/>
                <a:gd name="T74" fmla="*/ 170 w 228"/>
                <a:gd name="T75" fmla="*/ 59 h 199"/>
                <a:gd name="T76" fmla="*/ 174 w 228"/>
                <a:gd name="T77" fmla="*/ 75 h 199"/>
                <a:gd name="T78" fmla="*/ 186 w 228"/>
                <a:gd name="T79" fmla="*/ 79 h 199"/>
                <a:gd name="T80" fmla="*/ 181 w 228"/>
                <a:gd name="T81" fmla="*/ 100 h 199"/>
                <a:gd name="T82" fmla="*/ 175 w 228"/>
                <a:gd name="T83" fmla="*/ 122 h 199"/>
                <a:gd name="T84" fmla="*/ 168 w 228"/>
                <a:gd name="T85" fmla="*/ 137 h 199"/>
                <a:gd name="T86" fmla="*/ 147 w 228"/>
                <a:gd name="T87" fmla="*/ 154 h 199"/>
                <a:gd name="T88" fmla="*/ 141 w 228"/>
                <a:gd name="T89" fmla="*/ 139 h 199"/>
                <a:gd name="T90" fmla="*/ 142 w 228"/>
                <a:gd name="T91" fmla="*/ 121 h 199"/>
                <a:gd name="T92" fmla="*/ 135 w 228"/>
                <a:gd name="T93" fmla="*/ 101 h 199"/>
                <a:gd name="T94" fmla="*/ 125 w 228"/>
                <a:gd name="T95" fmla="*/ 89 h 199"/>
                <a:gd name="T96" fmla="*/ 99 w 228"/>
                <a:gd name="T97" fmla="*/ 90 h 199"/>
                <a:gd name="T98" fmla="*/ 89 w 228"/>
                <a:gd name="T99" fmla="*/ 76 h 199"/>
                <a:gd name="T100" fmla="*/ 100 w 228"/>
                <a:gd name="T101" fmla="*/ 49 h 199"/>
                <a:gd name="T102" fmla="*/ 119 w 228"/>
                <a:gd name="T103" fmla="*/ 41 h 199"/>
                <a:gd name="T104" fmla="*/ 130 w 228"/>
                <a:gd name="T105" fmla="*/ 46 h 199"/>
                <a:gd name="T106" fmla="*/ 146 w 228"/>
                <a:gd name="T107" fmla="*/ 46 h 199"/>
                <a:gd name="T108" fmla="*/ 162 w 228"/>
                <a:gd name="T109" fmla="*/ 44 h 199"/>
                <a:gd name="T110" fmla="*/ 147 w 228"/>
                <a:gd name="T111" fmla="*/ 37 h 199"/>
                <a:gd name="T112" fmla="*/ 146 w 228"/>
                <a:gd name="T113" fmla="*/ 32 h 199"/>
                <a:gd name="T114" fmla="*/ 127 w 228"/>
                <a:gd name="T115" fmla="*/ 32 h 199"/>
                <a:gd name="T116" fmla="*/ 111 w 228"/>
                <a:gd name="T117" fmla="*/ 37 h 199"/>
                <a:gd name="T118" fmla="*/ 107 w 228"/>
                <a:gd name="T119" fmla="*/ 21 h 199"/>
                <a:gd name="T120" fmla="*/ 96 w 228"/>
                <a:gd name="T121" fmla="*/ 11 h 199"/>
                <a:gd name="T122" fmla="*/ 109 w 228"/>
                <a:gd name="T123"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8" h="199">
                  <a:moveTo>
                    <a:pt x="92" y="0"/>
                  </a:moveTo>
                  <a:cubicBezTo>
                    <a:pt x="92" y="0"/>
                    <a:pt x="58" y="5"/>
                    <a:pt x="35" y="31"/>
                  </a:cubicBezTo>
                  <a:cubicBezTo>
                    <a:pt x="35" y="31"/>
                    <a:pt x="53" y="13"/>
                    <a:pt x="64" y="13"/>
                  </a:cubicBezTo>
                  <a:cubicBezTo>
                    <a:pt x="66" y="14"/>
                    <a:pt x="66" y="14"/>
                    <a:pt x="66" y="14"/>
                  </a:cubicBezTo>
                  <a:cubicBezTo>
                    <a:pt x="66" y="14"/>
                    <a:pt x="66" y="15"/>
                    <a:pt x="65" y="15"/>
                  </a:cubicBezTo>
                  <a:cubicBezTo>
                    <a:pt x="65" y="16"/>
                    <a:pt x="64" y="17"/>
                    <a:pt x="64" y="18"/>
                  </a:cubicBezTo>
                  <a:cubicBezTo>
                    <a:pt x="64" y="18"/>
                    <a:pt x="64" y="20"/>
                    <a:pt x="64" y="20"/>
                  </a:cubicBezTo>
                  <a:cubicBezTo>
                    <a:pt x="63" y="21"/>
                    <a:pt x="63" y="21"/>
                    <a:pt x="63" y="21"/>
                  </a:cubicBezTo>
                  <a:cubicBezTo>
                    <a:pt x="63" y="21"/>
                    <a:pt x="62" y="21"/>
                    <a:pt x="62" y="22"/>
                  </a:cubicBezTo>
                  <a:cubicBezTo>
                    <a:pt x="62" y="22"/>
                    <a:pt x="61" y="22"/>
                    <a:pt x="61" y="23"/>
                  </a:cubicBezTo>
                  <a:cubicBezTo>
                    <a:pt x="61" y="24"/>
                    <a:pt x="61" y="25"/>
                    <a:pt x="61" y="25"/>
                  </a:cubicBezTo>
                  <a:cubicBezTo>
                    <a:pt x="62" y="27"/>
                    <a:pt x="62" y="27"/>
                    <a:pt x="62" y="27"/>
                  </a:cubicBezTo>
                  <a:cubicBezTo>
                    <a:pt x="61" y="28"/>
                    <a:pt x="61" y="28"/>
                    <a:pt x="61" y="28"/>
                  </a:cubicBezTo>
                  <a:cubicBezTo>
                    <a:pt x="59" y="29"/>
                    <a:pt x="59" y="29"/>
                    <a:pt x="59" y="29"/>
                  </a:cubicBezTo>
                  <a:cubicBezTo>
                    <a:pt x="59" y="29"/>
                    <a:pt x="58" y="29"/>
                    <a:pt x="57" y="29"/>
                  </a:cubicBezTo>
                  <a:cubicBezTo>
                    <a:pt x="56" y="29"/>
                    <a:pt x="56" y="27"/>
                    <a:pt x="56" y="27"/>
                  </a:cubicBezTo>
                  <a:cubicBezTo>
                    <a:pt x="58" y="26"/>
                    <a:pt x="58" y="26"/>
                    <a:pt x="58" y="26"/>
                  </a:cubicBezTo>
                  <a:cubicBezTo>
                    <a:pt x="58" y="26"/>
                    <a:pt x="58" y="26"/>
                    <a:pt x="58" y="25"/>
                  </a:cubicBezTo>
                  <a:cubicBezTo>
                    <a:pt x="57" y="25"/>
                    <a:pt x="57" y="24"/>
                    <a:pt x="56" y="24"/>
                  </a:cubicBezTo>
                  <a:cubicBezTo>
                    <a:pt x="55" y="24"/>
                    <a:pt x="54" y="26"/>
                    <a:pt x="54" y="26"/>
                  </a:cubicBezTo>
                  <a:cubicBezTo>
                    <a:pt x="52" y="27"/>
                    <a:pt x="52" y="27"/>
                    <a:pt x="52" y="27"/>
                  </a:cubicBezTo>
                  <a:cubicBezTo>
                    <a:pt x="52" y="27"/>
                    <a:pt x="51" y="29"/>
                    <a:pt x="51" y="29"/>
                  </a:cubicBezTo>
                  <a:cubicBezTo>
                    <a:pt x="52" y="29"/>
                    <a:pt x="53" y="29"/>
                    <a:pt x="53" y="29"/>
                  </a:cubicBezTo>
                  <a:cubicBezTo>
                    <a:pt x="53" y="29"/>
                    <a:pt x="53" y="30"/>
                    <a:pt x="53" y="31"/>
                  </a:cubicBezTo>
                  <a:cubicBezTo>
                    <a:pt x="53" y="31"/>
                    <a:pt x="52" y="32"/>
                    <a:pt x="52" y="32"/>
                  </a:cubicBezTo>
                  <a:cubicBezTo>
                    <a:pt x="52" y="32"/>
                    <a:pt x="52" y="33"/>
                    <a:pt x="51" y="33"/>
                  </a:cubicBezTo>
                  <a:cubicBezTo>
                    <a:pt x="50" y="32"/>
                    <a:pt x="49" y="32"/>
                    <a:pt x="48" y="32"/>
                  </a:cubicBezTo>
                  <a:cubicBezTo>
                    <a:pt x="47" y="32"/>
                    <a:pt x="46" y="31"/>
                    <a:pt x="46" y="32"/>
                  </a:cubicBezTo>
                  <a:cubicBezTo>
                    <a:pt x="45" y="32"/>
                    <a:pt x="45" y="32"/>
                    <a:pt x="45" y="32"/>
                  </a:cubicBezTo>
                  <a:cubicBezTo>
                    <a:pt x="45" y="33"/>
                    <a:pt x="42" y="34"/>
                    <a:pt x="42" y="34"/>
                  </a:cubicBezTo>
                  <a:cubicBezTo>
                    <a:pt x="42" y="34"/>
                    <a:pt x="41" y="35"/>
                    <a:pt x="41" y="35"/>
                  </a:cubicBezTo>
                  <a:cubicBezTo>
                    <a:pt x="41" y="35"/>
                    <a:pt x="41" y="37"/>
                    <a:pt x="41" y="37"/>
                  </a:cubicBezTo>
                  <a:cubicBezTo>
                    <a:pt x="41" y="37"/>
                    <a:pt x="40" y="38"/>
                    <a:pt x="38" y="38"/>
                  </a:cubicBezTo>
                  <a:cubicBezTo>
                    <a:pt x="37" y="39"/>
                    <a:pt x="36" y="39"/>
                    <a:pt x="36" y="39"/>
                  </a:cubicBezTo>
                  <a:cubicBezTo>
                    <a:pt x="36" y="41"/>
                    <a:pt x="36" y="41"/>
                    <a:pt x="36" y="41"/>
                  </a:cubicBezTo>
                  <a:cubicBezTo>
                    <a:pt x="36" y="41"/>
                    <a:pt x="34" y="42"/>
                    <a:pt x="34" y="43"/>
                  </a:cubicBezTo>
                  <a:cubicBezTo>
                    <a:pt x="33" y="44"/>
                    <a:pt x="30" y="46"/>
                    <a:pt x="30" y="46"/>
                  </a:cubicBezTo>
                  <a:cubicBezTo>
                    <a:pt x="30" y="46"/>
                    <a:pt x="29" y="47"/>
                    <a:pt x="28" y="48"/>
                  </a:cubicBezTo>
                  <a:cubicBezTo>
                    <a:pt x="28" y="49"/>
                    <a:pt x="28" y="50"/>
                    <a:pt x="28" y="51"/>
                  </a:cubicBezTo>
                  <a:cubicBezTo>
                    <a:pt x="28" y="51"/>
                    <a:pt x="27" y="52"/>
                    <a:pt x="27" y="53"/>
                  </a:cubicBezTo>
                  <a:cubicBezTo>
                    <a:pt x="27" y="54"/>
                    <a:pt x="26" y="55"/>
                    <a:pt x="26" y="56"/>
                  </a:cubicBezTo>
                  <a:cubicBezTo>
                    <a:pt x="25" y="56"/>
                    <a:pt x="25" y="57"/>
                    <a:pt x="24" y="57"/>
                  </a:cubicBezTo>
                  <a:cubicBezTo>
                    <a:pt x="24" y="57"/>
                    <a:pt x="22" y="58"/>
                    <a:pt x="21" y="58"/>
                  </a:cubicBezTo>
                  <a:cubicBezTo>
                    <a:pt x="20" y="59"/>
                    <a:pt x="20" y="60"/>
                    <a:pt x="20" y="60"/>
                  </a:cubicBezTo>
                  <a:cubicBezTo>
                    <a:pt x="20" y="60"/>
                    <a:pt x="21" y="61"/>
                    <a:pt x="21" y="61"/>
                  </a:cubicBezTo>
                  <a:cubicBezTo>
                    <a:pt x="22" y="61"/>
                    <a:pt x="23" y="62"/>
                    <a:pt x="23" y="62"/>
                  </a:cubicBezTo>
                  <a:cubicBezTo>
                    <a:pt x="23" y="62"/>
                    <a:pt x="23" y="63"/>
                    <a:pt x="23" y="64"/>
                  </a:cubicBezTo>
                  <a:cubicBezTo>
                    <a:pt x="23" y="64"/>
                    <a:pt x="22" y="66"/>
                    <a:pt x="23" y="66"/>
                  </a:cubicBezTo>
                  <a:cubicBezTo>
                    <a:pt x="24" y="66"/>
                    <a:pt x="25" y="66"/>
                    <a:pt x="25" y="66"/>
                  </a:cubicBezTo>
                  <a:cubicBezTo>
                    <a:pt x="27" y="67"/>
                    <a:pt x="27" y="67"/>
                    <a:pt x="27" y="67"/>
                  </a:cubicBezTo>
                  <a:cubicBezTo>
                    <a:pt x="28" y="68"/>
                    <a:pt x="28" y="68"/>
                    <a:pt x="28" y="68"/>
                  </a:cubicBezTo>
                  <a:cubicBezTo>
                    <a:pt x="29" y="68"/>
                    <a:pt x="29" y="68"/>
                    <a:pt x="29" y="68"/>
                  </a:cubicBezTo>
                  <a:cubicBezTo>
                    <a:pt x="29" y="68"/>
                    <a:pt x="29" y="69"/>
                    <a:pt x="29" y="70"/>
                  </a:cubicBezTo>
                  <a:cubicBezTo>
                    <a:pt x="28" y="70"/>
                    <a:pt x="28" y="71"/>
                    <a:pt x="28" y="71"/>
                  </a:cubicBezTo>
                  <a:cubicBezTo>
                    <a:pt x="27" y="71"/>
                    <a:pt x="27" y="71"/>
                    <a:pt x="27" y="70"/>
                  </a:cubicBezTo>
                  <a:cubicBezTo>
                    <a:pt x="27" y="69"/>
                    <a:pt x="27" y="69"/>
                    <a:pt x="26" y="68"/>
                  </a:cubicBezTo>
                  <a:cubicBezTo>
                    <a:pt x="25" y="68"/>
                    <a:pt x="24" y="69"/>
                    <a:pt x="24" y="69"/>
                  </a:cubicBezTo>
                  <a:cubicBezTo>
                    <a:pt x="24" y="69"/>
                    <a:pt x="23" y="69"/>
                    <a:pt x="23" y="68"/>
                  </a:cubicBezTo>
                  <a:cubicBezTo>
                    <a:pt x="22" y="67"/>
                    <a:pt x="22" y="68"/>
                    <a:pt x="22" y="67"/>
                  </a:cubicBezTo>
                  <a:cubicBezTo>
                    <a:pt x="22" y="66"/>
                    <a:pt x="23" y="66"/>
                    <a:pt x="22" y="65"/>
                  </a:cubicBezTo>
                  <a:cubicBezTo>
                    <a:pt x="22" y="65"/>
                    <a:pt x="21" y="64"/>
                    <a:pt x="21" y="64"/>
                  </a:cubicBezTo>
                  <a:cubicBezTo>
                    <a:pt x="20" y="64"/>
                    <a:pt x="21" y="65"/>
                    <a:pt x="20" y="64"/>
                  </a:cubicBezTo>
                  <a:cubicBezTo>
                    <a:pt x="20" y="63"/>
                    <a:pt x="19" y="63"/>
                    <a:pt x="19" y="63"/>
                  </a:cubicBezTo>
                  <a:cubicBezTo>
                    <a:pt x="19" y="63"/>
                    <a:pt x="18" y="63"/>
                    <a:pt x="18" y="62"/>
                  </a:cubicBezTo>
                  <a:cubicBezTo>
                    <a:pt x="18" y="62"/>
                    <a:pt x="18" y="61"/>
                    <a:pt x="18" y="60"/>
                  </a:cubicBezTo>
                  <a:cubicBezTo>
                    <a:pt x="18" y="60"/>
                    <a:pt x="19" y="59"/>
                    <a:pt x="19" y="58"/>
                  </a:cubicBezTo>
                  <a:cubicBezTo>
                    <a:pt x="19" y="58"/>
                    <a:pt x="19" y="55"/>
                    <a:pt x="19" y="55"/>
                  </a:cubicBezTo>
                  <a:cubicBezTo>
                    <a:pt x="19" y="55"/>
                    <a:pt x="16" y="61"/>
                    <a:pt x="15" y="66"/>
                  </a:cubicBezTo>
                  <a:cubicBezTo>
                    <a:pt x="15" y="66"/>
                    <a:pt x="16" y="65"/>
                    <a:pt x="16" y="66"/>
                  </a:cubicBezTo>
                  <a:cubicBezTo>
                    <a:pt x="16" y="67"/>
                    <a:pt x="17" y="68"/>
                    <a:pt x="16" y="69"/>
                  </a:cubicBezTo>
                  <a:cubicBezTo>
                    <a:pt x="16" y="69"/>
                    <a:pt x="16" y="69"/>
                    <a:pt x="16" y="72"/>
                  </a:cubicBezTo>
                  <a:cubicBezTo>
                    <a:pt x="16" y="74"/>
                    <a:pt x="17" y="75"/>
                    <a:pt x="17" y="76"/>
                  </a:cubicBezTo>
                  <a:cubicBezTo>
                    <a:pt x="16" y="76"/>
                    <a:pt x="16" y="77"/>
                    <a:pt x="16" y="78"/>
                  </a:cubicBezTo>
                  <a:cubicBezTo>
                    <a:pt x="16" y="79"/>
                    <a:pt x="16" y="82"/>
                    <a:pt x="17" y="82"/>
                  </a:cubicBezTo>
                  <a:cubicBezTo>
                    <a:pt x="17" y="82"/>
                    <a:pt x="17" y="83"/>
                    <a:pt x="17" y="83"/>
                  </a:cubicBezTo>
                  <a:cubicBezTo>
                    <a:pt x="18" y="84"/>
                    <a:pt x="17" y="85"/>
                    <a:pt x="18" y="84"/>
                  </a:cubicBezTo>
                  <a:cubicBezTo>
                    <a:pt x="19" y="82"/>
                    <a:pt x="20" y="81"/>
                    <a:pt x="20" y="81"/>
                  </a:cubicBezTo>
                  <a:cubicBezTo>
                    <a:pt x="20" y="80"/>
                    <a:pt x="20" y="80"/>
                    <a:pt x="20" y="80"/>
                  </a:cubicBezTo>
                  <a:cubicBezTo>
                    <a:pt x="20" y="80"/>
                    <a:pt x="20" y="79"/>
                    <a:pt x="22" y="79"/>
                  </a:cubicBezTo>
                  <a:cubicBezTo>
                    <a:pt x="23" y="79"/>
                    <a:pt x="24" y="79"/>
                    <a:pt x="24" y="80"/>
                  </a:cubicBezTo>
                  <a:cubicBezTo>
                    <a:pt x="25" y="80"/>
                    <a:pt x="23" y="82"/>
                    <a:pt x="24" y="82"/>
                  </a:cubicBezTo>
                  <a:cubicBezTo>
                    <a:pt x="25" y="82"/>
                    <a:pt x="27" y="81"/>
                    <a:pt x="28" y="81"/>
                  </a:cubicBezTo>
                  <a:cubicBezTo>
                    <a:pt x="29" y="81"/>
                    <a:pt x="29" y="82"/>
                    <a:pt x="30" y="83"/>
                  </a:cubicBezTo>
                  <a:cubicBezTo>
                    <a:pt x="30" y="84"/>
                    <a:pt x="30" y="85"/>
                    <a:pt x="31" y="86"/>
                  </a:cubicBezTo>
                  <a:cubicBezTo>
                    <a:pt x="32" y="86"/>
                    <a:pt x="31" y="87"/>
                    <a:pt x="32" y="88"/>
                  </a:cubicBezTo>
                  <a:cubicBezTo>
                    <a:pt x="32" y="89"/>
                    <a:pt x="34" y="90"/>
                    <a:pt x="35" y="90"/>
                  </a:cubicBezTo>
                  <a:cubicBezTo>
                    <a:pt x="35" y="90"/>
                    <a:pt x="37" y="90"/>
                    <a:pt x="38" y="90"/>
                  </a:cubicBezTo>
                  <a:cubicBezTo>
                    <a:pt x="39" y="91"/>
                    <a:pt x="38" y="92"/>
                    <a:pt x="39" y="92"/>
                  </a:cubicBezTo>
                  <a:cubicBezTo>
                    <a:pt x="40" y="92"/>
                    <a:pt x="41" y="95"/>
                    <a:pt x="41" y="95"/>
                  </a:cubicBezTo>
                  <a:cubicBezTo>
                    <a:pt x="41" y="95"/>
                    <a:pt x="41" y="97"/>
                    <a:pt x="41" y="98"/>
                  </a:cubicBezTo>
                  <a:cubicBezTo>
                    <a:pt x="41" y="98"/>
                    <a:pt x="41" y="99"/>
                    <a:pt x="42" y="100"/>
                  </a:cubicBezTo>
                  <a:cubicBezTo>
                    <a:pt x="42" y="100"/>
                    <a:pt x="44" y="100"/>
                    <a:pt x="44" y="100"/>
                  </a:cubicBezTo>
                  <a:cubicBezTo>
                    <a:pt x="44" y="100"/>
                    <a:pt x="43" y="102"/>
                    <a:pt x="45" y="102"/>
                  </a:cubicBezTo>
                  <a:cubicBezTo>
                    <a:pt x="47" y="103"/>
                    <a:pt x="48" y="103"/>
                    <a:pt x="49" y="104"/>
                  </a:cubicBezTo>
                  <a:cubicBezTo>
                    <a:pt x="49" y="104"/>
                    <a:pt x="48" y="105"/>
                    <a:pt x="50" y="105"/>
                  </a:cubicBezTo>
                  <a:cubicBezTo>
                    <a:pt x="52" y="105"/>
                    <a:pt x="54" y="105"/>
                    <a:pt x="55" y="106"/>
                  </a:cubicBezTo>
                  <a:cubicBezTo>
                    <a:pt x="56" y="106"/>
                    <a:pt x="55" y="107"/>
                    <a:pt x="57" y="109"/>
                  </a:cubicBezTo>
                  <a:cubicBezTo>
                    <a:pt x="60" y="110"/>
                    <a:pt x="60" y="111"/>
                    <a:pt x="61" y="111"/>
                  </a:cubicBezTo>
                  <a:cubicBezTo>
                    <a:pt x="62" y="111"/>
                    <a:pt x="63" y="111"/>
                    <a:pt x="63" y="113"/>
                  </a:cubicBezTo>
                  <a:cubicBezTo>
                    <a:pt x="62" y="115"/>
                    <a:pt x="62" y="116"/>
                    <a:pt x="61" y="117"/>
                  </a:cubicBezTo>
                  <a:cubicBezTo>
                    <a:pt x="60" y="118"/>
                    <a:pt x="59" y="120"/>
                    <a:pt x="58" y="121"/>
                  </a:cubicBezTo>
                  <a:cubicBezTo>
                    <a:pt x="58" y="122"/>
                    <a:pt x="57" y="123"/>
                    <a:pt x="58" y="124"/>
                  </a:cubicBezTo>
                  <a:cubicBezTo>
                    <a:pt x="58" y="126"/>
                    <a:pt x="59" y="127"/>
                    <a:pt x="59" y="128"/>
                  </a:cubicBezTo>
                  <a:cubicBezTo>
                    <a:pt x="59" y="129"/>
                    <a:pt x="59" y="131"/>
                    <a:pt x="59" y="132"/>
                  </a:cubicBezTo>
                  <a:cubicBezTo>
                    <a:pt x="58" y="133"/>
                    <a:pt x="58" y="134"/>
                    <a:pt x="58" y="134"/>
                  </a:cubicBezTo>
                  <a:cubicBezTo>
                    <a:pt x="58" y="134"/>
                    <a:pt x="59" y="136"/>
                    <a:pt x="58" y="137"/>
                  </a:cubicBezTo>
                  <a:cubicBezTo>
                    <a:pt x="57" y="138"/>
                    <a:pt x="55" y="140"/>
                    <a:pt x="54" y="140"/>
                  </a:cubicBezTo>
                  <a:cubicBezTo>
                    <a:pt x="53" y="140"/>
                    <a:pt x="51" y="142"/>
                    <a:pt x="51" y="142"/>
                  </a:cubicBezTo>
                  <a:cubicBezTo>
                    <a:pt x="51" y="142"/>
                    <a:pt x="51" y="146"/>
                    <a:pt x="51" y="147"/>
                  </a:cubicBezTo>
                  <a:cubicBezTo>
                    <a:pt x="51" y="147"/>
                    <a:pt x="47" y="154"/>
                    <a:pt x="49" y="155"/>
                  </a:cubicBezTo>
                  <a:cubicBezTo>
                    <a:pt x="50" y="156"/>
                    <a:pt x="50" y="158"/>
                    <a:pt x="50" y="159"/>
                  </a:cubicBezTo>
                  <a:cubicBezTo>
                    <a:pt x="49" y="160"/>
                    <a:pt x="49" y="160"/>
                    <a:pt x="49" y="160"/>
                  </a:cubicBezTo>
                  <a:cubicBezTo>
                    <a:pt x="48" y="161"/>
                    <a:pt x="46" y="161"/>
                    <a:pt x="47" y="163"/>
                  </a:cubicBezTo>
                  <a:cubicBezTo>
                    <a:pt x="49" y="165"/>
                    <a:pt x="50" y="165"/>
                    <a:pt x="50" y="167"/>
                  </a:cubicBezTo>
                  <a:cubicBezTo>
                    <a:pt x="51" y="168"/>
                    <a:pt x="51" y="168"/>
                    <a:pt x="52" y="170"/>
                  </a:cubicBezTo>
                  <a:cubicBezTo>
                    <a:pt x="53" y="171"/>
                    <a:pt x="53" y="172"/>
                    <a:pt x="54" y="173"/>
                  </a:cubicBezTo>
                  <a:cubicBezTo>
                    <a:pt x="55" y="174"/>
                    <a:pt x="56" y="175"/>
                    <a:pt x="56" y="176"/>
                  </a:cubicBezTo>
                  <a:cubicBezTo>
                    <a:pt x="56" y="177"/>
                    <a:pt x="59" y="179"/>
                    <a:pt x="56" y="177"/>
                  </a:cubicBezTo>
                  <a:cubicBezTo>
                    <a:pt x="53" y="175"/>
                    <a:pt x="56" y="177"/>
                    <a:pt x="52" y="174"/>
                  </a:cubicBezTo>
                  <a:cubicBezTo>
                    <a:pt x="49" y="171"/>
                    <a:pt x="48" y="173"/>
                    <a:pt x="46" y="171"/>
                  </a:cubicBezTo>
                  <a:cubicBezTo>
                    <a:pt x="45" y="169"/>
                    <a:pt x="47" y="175"/>
                    <a:pt x="44" y="168"/>
                  </a:cubicBezTo>
                  <a:cubicBezTo>
                    <a:pt x="41" y="160"/>
                    <a:pt x="40" y="161"/>
                    <a:pt x="39" y="159"/>
                  </a:cubicBezTo>
                  <a:cubicBezTo>
                    <a:pt x="39" y="157"/>
                    <a:pt x="39" y="159"/>
                    <a:pt x="37" y="155"/>
                  </a:cubicBezTo>
                  <a:cubicBezTo>
                    <a:pt x="35" y="151"/>
                    <a:pt x="37" y="154"/>
                    <a:pt x="35" y="151"/>
                  </a:cubicBezTo>
                  <a:cubicBezTo>
                    <a:pt x="33" y="149"/>
                    <a:pt x="33" y="152"/>
                    <a:pt x="32" y="148"/>
                  </a:cubicBezTo>
                  <a:cubicBezTo>
                    <a:pt x="31" y="143"/>
                    <a:pt x="31" y="146"/>
                    <a:pt x="30" y="141"/>
                  </a:cubicBezTo>
                  <a:cubicBezTo>
                    <a:pt x="28" y="136"/>
                    <a:pt x="31" y="136"/>
                    <a:pt x="28" y="133"/>
                  </a:cubicBezTo>
                  <a:cubicBezTo>
                    <a:pt x="25" y="131"/>
                    <a:pt x="25" y="132"/>
                    <a:pt x="24" y="131"/>
                  </a:cubicBezTo>
                  <a:cubicBezTo>
                    <a:pt x="23" y="129"/>
                    <a:pt x="25" y="130"/>
                    <a:pt x="22" y="126"/>
                  </a:cubicBezTo>
                  <a:cubicBezTo>
                    <a:pt x="20" y="122"/>
                    <a:pt x="16" y="120"/>
                    <a:pt x="16" y="113"/>
                  </a:cubicBezTo>
                  <a:cubicBezTo>
                    <a:pt x="16" y="105"/>
                    <a:pt x="16" y="104"/>
                    <a:pt x="16" y="104"/>
                  </a:cubicBezTo>
                  <a:cubicBezTo>
                    <a:pt x="16" y="104"/>
                    <a:pt x="13" y="101"/>
                    <a:pt x="14" y="97"/>
                  </a:cubicBezTo>
                  <a:cubicBezTo>
                    <a:pt x="15" y="92"/>
                    <a:pt x="16" y="94"/>
                    <a:pt x="15" y="92"/>
                  </a:cubicBezTo>
                  <a:cubicBezTo>
                    <a:pt x="15" y="91"/>
                    <a:pt x="14" y="91"/>
                    <a:pt x="13" y="89"/>
                  </a:cubicBezTo>
                  <a:cubicBezTo>
                    <a:pt x="12" y="88"/>
                    <a:pt x="12" y="88"/>
                    <a:pt x="11" y="87"/>
                  </a:cubicBezTo>
                  <a:cubicBezTo>
                    <a:pt x="11" y="86"/>
                    <a:pt x="11" y="83"/>
                    <a:pt x="11" y="83"/>
                  </a:cubicBezTo>
                  <a:cubicBezTo>
                    <a:pt x="10" y="84"/>
                    <a:pt x="10" y="84"/>
                    <a:pt x="10" y="84"/>
                  </a:cubicBezTo>
                  <a:cubicBezTo>
                    <a:pt x="10" y="84"/>
                    <a:pt x="0" y="182"/>
                    <a:pt x="97" y="197"/>
                  </a:cubicBezTo>
                  <a:cubicBezTo>
                    <a:pt x="97" y="197"/>
                    <a:pt x="75" y="192"/>
                    <a:pt x="73" y="187"/>
                  </a:cubicBezTo>
                  <a:cubicBezTo>
                    <a:pt x="73" y="187"/>
                    <a:pt x="72" y="183"/>
                    <a:pt x="73" y="183"/>
                  </a:cubicBezTo>
                  <a:cubicBezTo>
                    <a:pt x="74" y="183"/>
                    <a:pt x="76" y="184"/>
                    <a:pt x="77" y="183"/>
                  </a:cubicBezTo>
                  <a:cubicBezTo>
                    <a:pt x="79" y="181"/>
                    <a:pt x="80" y="180"/>
                    <a:pt x="80" y="180"/>
                  </a:cubicBezTo>
                  <a:cubicBezTo>
                    <a:pt x="80" y="182"/>
                    <a:pt x="80" y="182"/>
                    <a:pt x="80" y="182"/>
                  </a:cubicBezTo>
                  <a:cubicBezTo>
                    <a:pt x="80" y="182"/>
                    <a:pt x="79" y="182"/>
                    <a:pt x="83" y="181"/>
                  </a:cubicBezTo>
                  <a:cubicBezTo>
                    <a:pt x="88" y="181"/>
                    <a:pt x="88" y="181"/>
                    <a:pt x="89" y="181"/>
                  </a:cubicBezTo>
                  <a:cubicBezTo>
                    <a:pt x="91" y="180"/>
                    <a:pt x="93" y="176"/>
                    <a:pt x="94" y="178"/>
                  </a:cubicBezTo>
                  <a:cubicBezTo>
                    <a:pt x="95" y="181"/>
                    <a:pt x="93" y="180"/>
                    <a:pt x="95" y="181"/>
                  </a:cubicBezTo>
                  <a:cubicBezTo>
                    <a:pt x="97" y="181"/>
                    <a:pt x="101" y="180"/>
                    <a:pt x="101" y="180"/>
                  </a:cubicBezTo>
                  <a:cubicBezTo>
                    <a:pt x="101" y="180"/>
                    <a:pt x="108" y="181"/>
                    <a:pt x="108" y="180"/>
                  </a:cubicBezTo>
                  <a:cubicBezTo>
                    <a:pt x="109" y="179"/>
                    <a:pt x="109" y="178"/>
                    <a:pt x="110" y="178"/>
                  </a:cubicBezTo>
                  <a:cubicBezTo>
                    <a:pt x="111" y="178"/>
                    <a:pt x="112" y="180"/>
                    <a:pt x="112" y="180"/>
                  </a:cubicBezTo>
                  <a:cubicBezTo>
                    <a:pt x="108" y="182"/>
                    <a:pt x="108" y="182"/>
                    <a:pt x="108" y="182"/>
                  </a:cubicBezTo>
                  <a:cubicBezTo>
                    <a:pt x="105" y="185"/>
                    <a:pt x="105" y="185"/>
                    <a:pt x="105" y="185"/>
                  </a:cubicBezTo>
                  <a:cubicBezTo>
                    <a:pt x="105" y="185"/>
                    <a:pt x="103" y="185"/>
                    <a:pt x="105" y="186"/>
                  </a:cubicBezTo>
                  <a:cubicBezTo>
                    <a:pt x="106" y="187"/>
                    <a:pt x="107" y="187"/>
                    <a:pt x="108" y="187"/>
                  </a:cubicBezTo>
                  <a:cubicBezTo>
                    <a:pt x="110" y="187"/>
                    <a:pt x="114" y="190"/>
                    <a:pt x="115" y="188"/>
                  </a:cubicBezTo>
                  <a:cubicBezTo>
                    <a:pt x="116" y="186"/>
                    <a:pt x="116" y="186"/>
                    <a:pt x="117" y="185"/>
                  </a:cubicBezTo>
                  <a:cubicBezTo>
                    <a:pt x="117" y="184"/>
                    <a:pt x="117" y="182"/>
                    <a:pt x="119" y="182"/>
                  </a:cubicBezTo>
                  <a:cubicBezTo>
                    <a:pt x="120" y="182"/>
                    <a:pt x="122" y="183"/>
                    <a:pt x="122" y="183"/>
                  </a:cubicBezTo>
                  <a:cubicBezTo>
                    <a:pt x="121" y="186"/>
                    <a:pt x="121" y="186"/>
                    <a:pt x="121" y="186"/>
                  </a:cubicBezTo>
                  <a:cubicBezTo>
                    <a:pt x="121" y="186"/>
                    <a:pt x="123" y="186"/>
                    <a:pt x="125" y="186"/>
                  </a:cubicBezTo>
                  <a:cubicBezTo>
                    <a:pt x="126" y="186"/>
                    <a:pt x="126" y="188"/>
                    <a:pt x="128" y="186"/>
                  </a:cubicBezTo>
                  <a:cubicBezTo>
                    <a:pt x="129" y="184"/>
                    <a:pt x="129" y="184"/>
                    <a:pt x="131" y="184"/>
                  </a:cubicBezTo>
                  <a:cubicBezTo>
                    <a:pt x="133" y="184"/>
                    <a:pt x="135" y="183"/>
                    <a:pt x="136" y="183"/>
                  </a:cubicBezTo>
                  <a:cubicBezTo>
                    <a:pt x="136" y="184"/>
                    <a:pt x="138" y="184"/>
                    <a:pt x="139" y="184"/>
                  </a:cubicBezTo>
                  <a:cubicBezTo>
                    <a:pt x="139" y="184"/>
                    <a:pt x="143" y="186"/>
                    <a:pt x="143" y="186"/>
                  </a:cubicBezTo>
                  <a:cubicBezTo>
                    <a:pt x="144" y="185"/>
                    <a:pt x="148" y="186"/>
                    <a:pt x="148" y="186"/>
                  </a:cubicBezTo>
                  <a:cubicBezTo>
                    <a:pt x="148" y="186"/>
                    <a:pt x="137" y="196"/>
                    <a:pt x="113" y="197"/>
                  </a:cubicBezTo>
                  <a:cubicBezTo>
                    <a:pt x="113" y="197"/>
                    <a:pt x="167" y="199"/>
                    <a:pt x="197" y="146"/>
                  </a:cubicBezTo>
                  <a:cubicBezTo>
                    <a:pt x="228" y="94"/>
                    <a:pt x="206" y="26"/>
                    <a:pt x="137" y="3"/>
                  </a:cubicBezTo>
                  <a:cubicBezTo>
                    <a:pt x="137" y="3"/>
                    <a:pt x="189" y="22"/>
                    <a:pt x="203" y="71"/>
                  </a:cubicBezTo>
                  <a:cubicBezTo>
                    <a:pt x="202" y="72"/>
                    <a:pt x="202" y="72"/>
                    <a:pt x="202" y="72"/>
                  </a:cubicBezTo>
                  <a:cubicBezTo>
                    <a:pt x="201" y="71"/>
                    <a:pt x="201" y="72"/>
                    <a:pt x="200" y="69"/>
                  </a:cubicBezTo>
                  <a:cubicBezTo>
                    <a:pt x="199" y="67"/>
                    <a:pt x="199" y="68"/>
                    <a:pt x="199" y="66"/>
                  </a:cubicBezTo>
                  <a:cubicBezTo>
                    <a:pt x="198" y="64"/>
                    <a:pt x="198" y="65"/>
                    <a:pt x="197" y="64"/>
                  </a:cubicBezTo>
                  <a:cubicBezTo>
                    <a:pt x="195" y="62"/>
                    <a:pt x="195" y="62"/>
                    <a:pt x="194" y="61"/>
                  </a:cubicBezTo>
                  <a:cubicBezTo>
                    <a:pt x="193" y="61"/>
                    <a:pt x="192" y="58"/>
                    <a:pt x="192" y="57"/>
                  </a:cubicBezTo>
                  <a:cubicBezTo>
                    <a:pt x="191" y="56"/>
                    <a:pt x="189" y="55"/>
                    <a:pt x="188" y="55"/>
                  </a:cubicBezTo>
                  <a:cubicBezTo>
                    <a:pt x="187" y="55"/>
                    <a:pt x="188" y="54"/>
                    <a:pt x="187" y="55"/>
                  </a:cubicBezTo>
                  <a:cubicBezTo>
                    <a:pt x="187" y="56"/>
                    <a:pt x="189" y="58"/>
                    <a:pt x="189" y="58"/>
                  </a:cubicBezTo>
                  <a:cubicBezTo>
                    <a:pt x="189" y="62"/>
                    <a:pt x="189" y="62"/>
                    <a:pt x="189" y="62"/>
                  </a:cubicBezTo>
                  <a:cubicBezTo>
                    <a:pt x="189" y="62"/>
                    <a:pt x="190" y="65"/>
                    <a:pt x="190" y="66"/>
                  </a:cubicBezTo>
                  <a:cubicBezTo>
                    <a:pt x="190" y="67"/>
                    <a:pt x="189" y="70"/>
                    <a:pt x="189" y="70"/>
                  </a:cubicBezTo>
                  <a:cubicBezTo>
                    <a:pt x="189" y="70"/>
                    <a:pt x="188" y="72"/>
                    <a:pt x="187" y="73"/>
                  </a:cubicBezTo>
                  <a:cubicBezTo>
                    <a:pt x="186" y="73"/>
                    <a:pt x="181" y="74"/>
                    <a:pt x="181" y="74"/>
                  </a:cubicBezTo>
                  <a:cubicBezTo>
                    <a:pt x="181" y="74"/>
                    <a:pt x="179" y="72"/>
                    <a:pt x="179" y="71"/>
                  </a:cubicBezTo>
                  <a:cubicBezTo>
                    <a:pt x="178" y="69"/>
                    <a:pt x="175" y="69"/>
                    <a:pt x="174" y="68"/>
                  </a:cubicBezTo>
                  <a:cubicBezTo>
                    <a:pt x="174" y="67"/>
                    <a:pt x="175" y="66"/>
                    <a:pt x="173" y="64"/>
                  </a:cubicBezTo>
                  <a:cubicBezTo>
                    <a:pt x="172" y="62"/>
                    <a:pt x="173" y="63"/>
                    <a:pt x="172" y="61"/>
                  </a:cubicBezTo>
                  <a:cubicBezTo>
                    <a:pt x="170" y="59"/>
                    <a:pt x="170" y="59"/>
                    <a:pt x="170" y="59"/>
                  </a:cubicBezTo>
                  <a:cubicBezTo>
                    <a:pt x="170" y="59"/>
                    <a:pt x="166" y="58"/>
                    <a:pt x="167" y="60"/>
                  </a:cubicBezTo>
                  <a:cubicBezTo>
                    <a:pt x="168" y="63"/>
                    <a:pt x="167" y="65"/>
                    <a:pt x="168" y="65"/>
                  </a:cubicBezTo>
                  <a:cubicBezTo>
                    <a:pt x="169" y="66"/>
                    <a:pt x="170" y="65"/>
                    <a:pt x="171" y="67"/>
                  </a:cubicBezTo>
                  <a:cubicBezTo>
                    <a:pt x="172" y="69"/>
                    <a:pt x="172" y="70"/>
                    <a:pt x="172" y="71"/>
                  </a:cubicBezTo>
                  <a:cubicBezTo>
                    <a:pt x="173" y="71"/>
                    <a:pt x="173" y="74"/>
                    <a:pt x="174" y="75"/>
                  </a:cubicBezTo>
                  <a:cubicBezTo>
                    <a:pt x="175" y="75"/>
                    <a:pt x="178" y="75"/>
                    <a:pt x="178" y="76"/>
                  </a:cubicBezTo>
                  <a:cubicBezTo>
                    <a:pt x="177" y="77"/>
                    <a:pt x="176" y="78"/>
                    <a:pt x="178" y="79"/>
                  </a:cubicBezTo>
                  <a:cubicBezTo>
                    <a:pt x="179" y="79"/>
                    <a:pt x="179" y="80"/>
                    <a:pt x="180" y="80"/>
                  </a:cubicBezTo>
                  <a:cubicBezTo>
                    <a:pt x="181" y="80"/>
                    <a:pt x="181" y="80"/>
                    <a:pt x="182" y="79"/>
                  </a:cubicBezTo>
                  <a:cubicBezTo>
                    <a:pt x="184" y="79"/>
                    <a:pt x="186" y="79"/>
                    <a:pt x="186" y="79"/>
                  </a:cubicBezTo>
                  <a:cubicBezTo>
                    <a:pt x="186" y="79"/>
                    <a:pt x="188" y="80"/>
                    <a:pt x="188" y="81"/>
                  </a:cubicBezTo>
                  <a:cubicBezTo>
                    <a:pt x="188" y="82"/>
                    <a:pt x="187" y="86"/>
                    <a:pt x="187" y="86"/>
                  </a:cubicBezTo>
                  <a:cubicBezTo>
                    <a:pt x="185" y="90"/>
                    <a:pt x="185" y="90"/>
                    <a:pt x="185" y="90"/>
                  </a:cubicBezTo>
                  <a:cubicBezTo>
                    <a:pt x="185" y="90"/>
                    <a:pt x="185" y="97"/>
                    <a:pt x="184" y="97"/>
                  </a:cubicBezTo>
                  <a:cubicBezTo>
                    <a:pt x="183" y="97"/>
                    <a:pt x="182" y="100"/>
                    <a:pt x="181" y="100"/>
                  </a:cubicBezTo>
                  <a:cubicBezTo>
                    <a:pt x="180" y="101"/>
                    <a:pt x="180" y="105"/>
                    <a:pt x="180" y="105"/>
                  </a:cubicBezTo>
                  <a:cubicBezTo>
                    <a:pt x="178" y="108"/>
                    <a:pt x="178" y="108"/>
                    <a:pt x="178" y="108"/>
                  </a:cubicBezTo>
                  <a:cubicBezTo>
                    <a:pt x="178" y="108"/>
                    <a:pt x="178" y="111"/>
                    <a:pt x="178" y="112"/>
                  </a:cubicBezTo>
                  <a:cubicBezTo>
                    <a:pt x="178" y="113"/>
                    <a:pt x="179" y="117"/>
                    <a:pt x="178" y="119"/>
                  </a:cubicBezTo>
                  <a:cubicBezTo>
                    <a:pt x="178" y="121"/>
                    <a:pt x="175" y="122"/>
                    <a:pt x="175" y="122"/>
                  </a:cubicBezTo>
                  <a:cubicBezTo>
                    <a:pt x="175" y="122"/>
                    <a:pt x="179" y="126"/>
                    <a:pt x="177" y="126"/>
                  </a:cubicBezTo>
                  <a:cubicBezTo>
                    <a:pt x="175" y="127"/>
                    <a:pt x="173" y="129"/>
                    <a:pt x="173" y="130"/>
                  </a:cubicBezTo>
                  <a:cubicBezTo>
                    <a:pt x="172" y="131"/>
                    <a:pt x="172" y="132"/>
                    <a:pt x="171" y="132"/>
                  </a:cubicBezTo>
                  <a:cubicBezTo>
                    <a:pt x="170" y="133"/>
                    <a:pt x="168" y="133"/>
                    <a:pt x="168" y="134"/>
                  </a:cubicBezTo>
                  <a:cubicBezTo>
                    <a:pt x="168" y="134"/>
                    <a:pt x="168" y="137"/>
                    <a:pt x="168" y="137"/>
                  </a:cubicBezTo>
                  <a:cubicBezTo>
                    <a:pt x="164" y="142"/>
                    <a:pt x="164" y="142"/>
                    <a:pt x="164" y="142"/>
                  </a:cubicBezTo>
                  <a:cubicBezTo>
                    <a:pt x="160" y="146"/>
                    <a:pt x="160" y="146"/>
                    <a:pt x="160" y="146"/>
                  </a:cubicBezTo>
                  <a:cubicBezTo>
                    <a:pt x="160" y="146"/>
                    <a:pt x="160" y="149"/>
                    <a:pt x="159" y="149"/>
                  </a:cubicBezTo>
                  <a:cubicBezTo>
                    <a:pt x="158" y="149"/>
                    <a:pt x="153" y="151"/>
                    <a:pt x="152" y="152"/>
                  </a:cubicBezTo>
                  <a:cubicBezTo>
                    <a:pt x="152" y="152"/>
                    <a:pt x="148" y="154"/>
                    <a:pt x="147" y="154"/>
                  </a:cubicBezTo>
                  <a:cubicBezTo>
                    <a:pt x="146" y="154"/>
                    <a:pt x="148" y="157"/>
                    <a:pt x="146" y="154"/>
                  </a:cubicBezTo>
                  <a:cubicBezTo>
                    <a:pt x="144" y="151"/>
                    <a:pt x="145" y="153"/>
                    <a:pt x="144" y="149"/>
                  </a:cubicBezTo>
                  <a:cubicBezTo>
                    <a:pt x="142" y="145"/>
                    <a:pt x="142" y="148"/>
                    <a:pt x="142" y="145"/>
                  </a:cubicBezTo>
                  <a:cubicBezTo>
                    <a:pt x="142" y="143"/>
                    <a:pt x="142" y="145"/>
                    <a:pt x="142" y="143"/>
                  </a:cubicBezTo>
                  <a:cubicBezTo>
                    <a:pt x="142" y="140"/>
                    <a:pt x="143" y="142"/>
                    <a:pt x="141" y="139"/>
                  </a:cubicBezTo>
                  <a:cubicBezTo>
                    <a:pt x="140" y="136"/>
                    <a:pt x="140" y="137"/>
                    <a:pt x="138" y="135"/>
                  </a:cubicBezTo>
                  <a:cubicBezTo>
                    <a:pt x="136" y="133"/>
                    <a:pt x="135" y="135"/>
                    <a:pt x="136" y="132"/>
                  </a:cubicBezTo>
                  <a:cubicBezTo>
                    <a:pt x="137" y="129"/>
                    <a:pt x="137" y="132"/>
                    <a:pt x="137" y="129"/>
                  </a:cubicBezTo>
                  <a:cubicBezTo>
                    <a:pt x="138" y="126"/>
                    <a:pt x="137" y="125"/>
                    <a:pt x="139" y="124"/>
                  </a:cubicBezTo>
                  <a:cubicBezTo>
                    <a:pt x="141" y="123"/>
                    <a:pt x="142" y="122"/>
                    <a:pt x="142" y="121"/>
                  </a:cubicBezTo>
                  <a:cubicBezTo>
                    <a:pt x="142" y="119"/>
                    <a:pt x="142" y="118"/>
                    <a:pt x="142" y="117"/>
                  </a:cubicBezTo>
                  <a:cubicBezTo>
                    <a:pt x="141" y="116"/>
                    <a:pt x="139" y="114"/>
                    <a:pt x="139" y="113"/>
                  </a:cubicBezTo>
                  <a:cubicBezTo>
                    <a:pt x="139" y="112"/>
                    <a:pt x="139" y="113"/>
                    <a:pt x="137" y="111"/>
                  </a:cubicBezTo>
                  <a:cubicBezTo>
                    <a:pt x="136" y="109"/>
                    <a:pt x="135" y="108"/>
                    <a:pt x="135" y="108"/>
                  </a:cubicBezTo>
                  <a:cubicBezTo>
                    <a:pt x="135" y="108"/>
                    <a:pt x="135" y="103"/>
                    <a:pt x="135" y="101"/>
                  </a:cubicBezTo>
                  <a:cubicBezTo>
                    <a:pt x="135" y="99"/>
                    <a:pt x="134" y="102"/>
                    <a:pt x="135" y="99"/>
                  </a:cubicBezTo>
                  <a:cubicBezTo>
                    <a:pt x="135" y="96"/>
                    <a:pt x="135" y="94"/>
                    <a:pt x="135" y="94"/>
                  </a:cubicBezTo>
                  <a:cubicBezTo>
                    <a:pt x="135" y="94"/>
                    <a:pt x="132" y="92"/>
                    <a:pt x="131" y="92"/>
                  </a:cubicBezTo>
                  <a:cubicBezTo>
                    <a:pt x="129" y="92"/>
                    <a:pt x="129" y="94"/>
                    <a:pt x="127" y="93"/>
                  </a:cubicBezTo>
                  <a:cubicBezTo>
                    <a:pt x="125" y="91"/>
                    <a:pt x="126" y="90"/>
                    <a:pt x="125" y="89"/>
                  </a:cubicBezTo>
                  <a:cubicBezTo>
                    <a:pt x="124" y="89"/>
                    <a:pt x="123" y="89"/>
                    <a:pt x="122" y="90"/>
                  </a:cubicBezTo>
                  <a:cubicBezTo>
                    <a:pt x="121" y="91"/>
                    <a:pt x="118" y="91"/>
                    <a:pt x="116" y="91"/>
                  </a:cubicBezTo>
                  <a:cubicBezTo>
                    <a:pt x="114" y="92"/>
                    <a:pt x="113" y="92"/>
                    <a:pt x="110" y="92"/>
                  </a:cubicBezTo>
                  <a:cubicBezTo>
                    <a:pt x="108" y="92"/>
                    <a:pt x="104" y="93"/>
                    <a:pt x="102" y="92"/>
                  </a:cubicBezTo>
                  <a:cubicBezTo>
                    <a:pt x="100" y="91"/>
                    <a:pt x="100" y="92"/>
                    <a:pt x="99" y="90"/>
                  </a:cubicBezTo>
                  <a:cubicBezTo>
                    <a:pt x="98" y="88"/>
                    <a:pt x="99" y="88"/>
                    <a:pt x="97" y="87"/>
                  </a:cubicBezTo>
                  <a:cubicBezTo>
                    <a:pt x="95" y="86"/>
                    <a:pt x="94" y="87"/>
                    <a:pt x="94" y="85"/>
                  </a:cubicBezTo>
                  <a:cubicBezTo>
                    <a:pt x="94" y="82"/>
                    <a:pt x="95" y="83"/>
                    <a:pt x="93" y="81"/>
                  </a:cubicBezTo>
                  <a:cubicBezTo>
                    <a:pt x="92" y="79"/>
                    <a:pt x="94" y="82"/>
                    <a:pt x="92" y="79"/>
                  </a:cubicBezTo>
                  <a:cubicBezTo>
                    <a:pt x="89" y="76"/>
                    <a:pt x="88" y="79"/>
                    <a:pt x="89" y="76"/>
                  </a:cubicBezTo>
                  <a:cubicBezTo>
                    <a:pt x="90" y="74"/>
                    <a:pt x="91" y="75"/>
                    <a:pt x="91" y="73"/>
                  </a:cubicBezTo>
                  <a:cubicBezTo>
                    <a:pt x="91" y="70"/>
                    <a:pt x="95" y="74"/>
                    <a:pt x="92" y="68"/>
                  </a:cubicBezTo>
                  <a:cubicBezTo>
                    <a:pt x="90" y="63"/>
                    <a:pt x="89" y="64"/>
                    <a:pt x="92" y="60"/>
                  </a:cubicBezTo>
                  <a:cubicBezTo>
                    <a:pt x="94" y="55"/>
                    <a:pt x="97" y="54"/>
                    <a:pt x="98" y="53"/>
                  </a:cubicBezTo>
                  <a:cubicBezTo>
                    <a:pt x="98" y="52"/>
                    <a:pt x="99" y="50"/>
                    <a:pt x="100" y="49"/>
                  </a:cubicBezTo>
                  <a:cubicBezTo>
                    <a:pt x="101" y="48"/>
                    <a:pt x="100" y="48"/>
                    <a:pt x="102" y="48"/>
                  </a:cubicBezTo>
                  <a:cubicBezTo>
                    <a:pt x="104" y="48"/>
                    <a:pt x="107" y="47"/>
                    <a:pt x="108" y="46"/>
                  </a:cubicBezTo>
                  <a:cubicBezTo>
                    <a:pt x="109" y="45"/>
                    <a:pt x="111" y="42"/>
                    <a:pt x="112" y="42"/>
                  </a:cubicBezTo>
                  <a:cubicBezTo>
                    <a:pt x="113" y="42"/>
                    <a:pt x="113" y="42"/>
                    <a:pt x="115" y="42"/>
                  </a:cubicBezTo>
                  <a:cubicBezTo>
                    <a:pt x="117" y="41"/>
                    <a:pt x="117" y="41"/>
                    <a:pt x="119" y="41"/>
                  </a:cubicBezTo>
                  <a:cubicBezTo>
                    <a:pt x="120" y="41"/>
                    <a:pt x="117" y="42"/>
                    <a:pt x="121" y="41"/>
                  </a:cubicBezTo>
                  <a:cubicBezTo>
                    <a:pt x="125" y="40"/>
                    <a:pt x="124" y="40"/>
                    <a:pt x="125" y="40"/>
                  </a:cubicBezTo>
                  <a:cubicBezTo>
                    <a:pt x="126" y="40"/>
                    <a:pt x="126" y="41"/>
                    <a:pt x="127" y="41"/>
                  </a:cubicBezTo>
                  <a:cubicBezTo>
                    <a:pt x="129" y="41"/>
                    <a:pt x="129" y="38"/>
                    <a:pt x="129" y="41"/>
                  </a:cubicBezTo>
                  <a:cubicBezTo>
                    <a:pt x="129" y="45"/>
                    <a:pt x="128" y="46"/>
                    <a:pt x="130" y="46"/>
                  </a:cubicBezTo>
                  <a:cubicBezTo>
                    <a:pt x="133" y="47"/>
                    <a:pt x="130" y="47"/>
                    <a:pt x="133" y="47"/>
                  </a:cubicBezTo>
                  <a:cubicBezTo>
                    <a:pt x="136" y="47"/>
                    <a:pt x="135" y="47"/>
                    <a:pt x="137" y="48"/>
                  </a:cubicBezTo>
                  <a:cubicBezTo>
                    <a:pt x="138" y="48"/>
                    <a:pt x="139" y="49"/>
                    <a:pt x="141" y="49"/>
                  </a:cubicBezTo>
                  <a:cubicBezTo>
                    <a:pt x="143" y="49"/>
                    <a:pt x="140" y="52"/>
                    <a:pt x="143" y="49"/>
                  </a:cubicBezTo>
                  <a:cubicBezTo>
                    <a:pt x="146" y="46"/>
                    <a:pt x="141" y="46"/>
                    <a:pt x="146" y="46"/>
                  </a:cubicBezTo>
                  <a:cubicBezTo>
                    <a:pt x="151" y="47"/>
                    <a:pt x="152" y="48"/>
                    <a:pt x="153" y="48"/>
                  </a:cubicBezTo>
                  <a:cubicBezTo>
                    <a:pt x="154" y="47"/>
                    <a:pt x="154" y="48"/>
                    <a:pt x="156" y="47"/>
                  </a:cubicBezTo>
                  <a:cubicBezTo>
                    <a:pt x="159" y="46"/>
                    <a:pt x="159" y="46"/>
                    <a:pt x="160" y="46"/>
                  </a:cubicBezTo>
                  <a:cubicBezTo>
                    <a:pt x="161" y="47"/>
                    <a:pt x="161" y="49"/>
                    <a:pt x="162" y="47"/>
                  </a:cubicBezTo>
                  <a:cubicBezTo>
                    <a:pt x="163" y="45"/>
                    <a:pt x="165" y="45"/>
                    <a:pt x="162" y="44"/>
                  </a:cubicBezTo>
                  <a:cubicBezTo>
                    <a:pt x="159" y="42"/>
                    <a:pt x="158" y="44"/>
                    <a:pt x="158" y="42"/>
                  </a:cubicBezTo>
                  <a:cubicBezTo>
                    <a:pt x="157" y="40"/>
                    <a:pt x="160" y="41"/>
                    <a:pt x="157" y="40"/>
                  </a:cubicBezTo>
                  <a:cubicBezTo>
                    <a:pt x="154" y="40"/>
                    <a:pt x="155" y="40"/>
                    <a:pt x="153" y="39"/>
                  </a:cubicBezTo>
                  <a:cubicBezTo>
                    <a:pt x="151" y="38"/>
                    <a:pt x="149" y="41"/>
                    <a:pt x="148" y="39"/>
                  </a:cubicBezTo>
                  <a:cubicBezTo>
                    <a:pt x="147" y="37"/>
                    <a:pt x="143" y="41"/>
                    <a:pt x="147" y="37"/>
                  </a:cubicBezTo>
                  <a:cubicBezTo>
                    <a:pt x="151" y="34"/>
                    <a:pt x="149" y="32"/>
                    <a:pt x="152" y="33"/>
                  </a:cubicBezTo>
                  <a:cubicBezTo>
                    <a:pt x="155" y="34"/>
                    <a:pt x="154" y="36"/>
                    <a:pt x="155" y="35"/>
                  </a:cubicBezTo>
                  <a:cubicBezTo>
                    <a:pt x="157" y="33"/>
                    <a:pt x="160" y="32"/>
                    <a:pt x="157" y="30"/>
                  </a:cubicBezTo>
                  <a:cubicBezTo>
                    <a:pt x="154" y="28"/>
                    <a:pt x="156" y="29"/>
                    <a:pt x="153" y="28"/>
                  </a:cubicBezTo>
                  <a:cubicBezTo>
                    <a:pt x="150" y="26"/>
                    <a:pt x="147" y="33"/>
                    <a:pt x="146" y="32"/>
                  </a:cubicBezTo>
                  <a:cubicBezTo>
                    <a:pt x="145" y="31"/>
                    <a:pt x="144" y="30"/>
                    <a:pt x="143" y="31"/>
                  </a:cubicBezTo>
                  <a:cubicBezTo>
                    <a:pt x="142" y="31"/>
                    <a:pt x="142" y="34"/>
                    <a:pt x="142" y="36"/>
                  </a:cubicBezTo>
                  <a:cubicBezTo>
                    <a:pt x="142" y="38"/>
                    <a:pt x="143" y="38"/>
                    <a:pt x="140" y="37"/>
                  </a:cubicBezTo>
                  <a:cubicBezTo>
                    <a:pt x="137" y="35"/>
                    <a:pt x="144" y="36"/>
                    <a:pt x="137" y="33"/>
                  </a:cubicBezTo>
                  <a:cubicBezTo>
                    <a:pt x="130" y="31"/>
                    <a:pt x="128" y="31"/>
                    <a:pt x="127" y="32"/>
                  </a:cubicBezTo>
                  <a:cubicBezTo>
                    <a:pt x="126" y="33"/>
                    <a:pt x="125" y="33"/>
                    <a:pt x="124" y="34"/>
                  </a:cubicBezTo>
                  <a:cubicBezTo>
                    <a:pt x="123" y="35"/>
                    <a:pt x="126" y="36"/>
                    <a:pt x="123" y="35"/>
                  </a:cubicBezTo>
                  <a:cubicBezTo>
                    <a:pt x="120" y="33"/>
                    <a:pt x="118" y="35"/>
                    <a:pt x="118" y="35"/>
                  </a:cubicBezTo>
                  <a:cubicBezTo>
                    <a:pt x="118" y="35"/>
                    <a:pt x="117" y="35"/>
                    <a:pt x="116" y="36"/>
                  </a:cubicBezTo>
                  <a:cubicBezTo>
                    <a:pt x="114" y="37"/>
                    <a:pt x="112" y="38"/>
                    <a:pt x="111" y="37"/>
                  </a:cubicBezTo>
                  <a:cubicBezTo>
                    <a:pt x="109" y="37"/>
                    <a:pt x="106" y="38"/>
                    <a:pt x="109" y="34"/>
                  </a:cubicBezTo>
                  <a:cubicBezTo>
                    <a:pt x="111" y="31"/>
                    <a:pt x="109" y="33"/>
                    <a:pt x="113" y="31"/>
                  </a:cubicBezTo>
                  <a:cubicBezTo>
                    <a:pt x="117" y="30"/>
                    <a:pt x="123" y="29"/>
                    <a:pt x="118" y="28"/>
                  </a:cubicBezTo>
                  <a:cubicBezTo>
                    <a:pt x="113" y="27"/>
                    <a:pt x="121" y="27"/>
                    <a:pt x="114" y="24"/>
                  </a:cubicBezTo>
                  <a:cubicBezTo>
                    <a:pt x="107" y="21"/>
                    <a:pt x="107" y="25"/>
                    <a:pt x="107" y="21"/>
                  </a:cubicBezTo>
                  <a:cubicBezTo>
                    <a:pt x="108" y="16"/>
                    <a:pt x="107" y="16"/>
                    <a:pt x="106" y="16"/>
                  </a:cubicBezTo>
                  <a:cubicBezTo>
                    <a:pt x="104" y="16"/>
                    <a:pt x="100" y="17"/>
                    <a:pt x="98" y="18"/>
                  </a:cubicBezTo>
                  <a:cubicBezTo>
                    <a:pt x="97" y="18"/>
                    <a:pt x="99" y="19"/>
                    <a:pt x="96" y="17"/>
                  </a:cubicBezTo>
                  <a:cubicBezTo>
                    <a:pt x="92" y="15"/>
                    <a:pt x="91" y="18"/>
                    <a:pt x="92" y="15"/>
                  </a:cubicBezTo>
                  <a:cubicBezTo>
                    <a:pt x="94" y="13"/>
                    <a:pt x="94" y="12"/>
                    <a:pt x="96" y="11"/>
                  </a:cubicBezTo>
                  <a:cubicBezTo>
                    <a:pt x="98" y="9"/>
                    <a:pt x="97" y="3"/>
                    <a:pt x="102" y="5"/>
                  </a:cubicBezTo>
                  <a:cubicBezTo>
                    <a:pt x="106" y="8"/>
                    <a:pt x="105" y="7"/>
                    <a:pt x="108" y="7"/>
                  </a:cubicBezTo>
                  <a:cubicBezTo>
                    <a:pt x="112" y="7"/>
                    <a:pt x="114" y="7"/>
                    <a:pt x="114" y="6"/>
                  </a:cubicBezTo>
                  <a:cubicBezTo>
                    <a:pt x="114" y="5"/>
                    <a:pt x="109" y="3"/>
                    <a:pt x="109" y="3"/>
                  </a:cubicBezTo>
                  <a:cubicBezTo>
                    <a:pt x="109" y="3"/>
                    <a:pt x="108" y="4"/>
                    <a:pt x="109" y="3"/>
                  </a:cubicBezTo>
                  <a:cubicBezTo>
                    <a:pt x="109" y="2"/>
                    <a:pt x="110" y="1"/>
                    <a:pt x="110" y="1"/>
                  </a:cubicBezTo>
                  <a:cubicBezTo>
                    <a:pt x="109" y="0"/>
                    <a:pt x="109" y="0"/>
                    <a:pt x="109" y="0"/>
                  </a:cubicBezTo>
                  <a:cubicBezTo>
                    <a:pt x="109" y="0"/>
                    <a:pt x="96" y="0"/>
                    <a:pt x="9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126" name="Freeform 41"/>
          <p:cNvSpPr>
            <a:spLocks noEditPoints="1"/>
          </p:cNvSpPr>
          <p:nvPr/>
        </p:nvSpPr>
        <p:spPr bwMode="auto">
          <a:xfrm>
            <a:off x="4358329" y="3791379"/>
            <a:ext cx="428625" cy="390525"/>
          </a:xfrm>
          <a:custGeom>
            <a:avLst/>
            <a:gdLst>
              <a:gd name="T0" fmla="*/ 116 w 196"/>
              <a:gd name="T1" fmla="*/ 2 h 179"/>
              <a:gd name="T2" fmla="*/ 98 w 196"/>
              <a:gd name="T3" fmla="*/ 0 h 179"/>
              <a:gd name="T4" fmla="*/ 98 w 196"/>
              <a:gd name="T5" fmla="*/ 17 h 179"/>
              <a:gd name="T6" fmla="*/ 113 w 196"/>
              <a:gd name="T7" fmla="*/ 18 h 179"/>
              <a:gd name="T8" fmla="*/ 169 w 196"/>
              <a:gd name="T9" fmla="*/ 105 h 179"/>
              <a:gd name="T10" fmla="*/ 98 w 196"/>
              <a:gd name="T11" fmla="*/ 163 h 179"/>
              <a:gd name="T12" fmla="*/ 98 w 196"/>
              <a:gd name="T13" fmla="*/ 179 h 179"/>
              <a:gd name="T14" fmla="*/ 185 w 196"/>
              <a:gd name="T15" fmla="*/ 108 h 179"/>
              <a:gd name="T16" fmla="*/ 116 w 196"/>
              <a:gd name="T17" fmla="*/ 2 h 179"/>
              <a:gd name="T18" fmla="*/ 98 w 196"/>
              <a:gd name="T19" fmla="*/ 0 h 179"/>
              <a:gd name="T20" fmla="*/ 10 w 196"/>
              <a:gd name="T21" fmla="*/ 71 h 179"/>
              <a:gd name="T22" fmla="*/ 79 w 196"/>
              <a:gd name="T23" fmla="*/ 177 h 179"/>
              <a:gd name="T24" fmla="*/ 98 w 196"/>
              <a:gd name="T25" fmla="*/ 179 h 179"/>
              <a:gd name="T26" fmla="*/ 98 w 196"/>
              <a:gd name="T27" fmla="*/ 163 h 179"/>
              <a:gd name="T28" fmla="*/ 83 w 196"/>
              <a:gd name="T29" fmla="*/ 161 h 179"/>
              <a:gd name="T30" fmla="*/ 83 w 196"/>
              <a:gd name="T31" fmla="*/ 161 h 179"/>
              <a:gd name="T32" fmla="*/ 26 w 196"/>
              <a:gd name="T33" fmla="*/ 75 h 179"/>
              <a:gd name="T34" fmla="*/ 98 w 196"/>
              <a:gd name="T35" fmla="*/ 17 h 179"/>
              <a:gd name="T36" fmla="*/ 98 w 196"/>
              <a:gd name="T3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6" h="179">
                <a:moveTo>
                  <a:pt x="116" y="2"/>
                </a:moveTo>
                <a:cubicBezTo>
                  <a:pt x="110" y="1"/>
                  <a:pt x="104" y="0"/>
                  <a:pt x="98" y="0"/>
                </a:cubicBezTo>
                <a:cubicBezTo>
                  <a:pt x="98" y="17"/>
                  <a:pt x="98" y="17"/>
                  <a:pt x="98" y="17"/>
                </a:cubicBezTo>
                <a:cubicBezTo>
                  <a:pt x="103" y="17"/>
                  <a:pt x="108" y="17"/>
                  <a:pt x="113" y="18"/>
                </a:cubicBezTo>
                <a:cubicBezTo>
                  <a:pt x="152" y="27"/>
                  <a:pt x="177" y="65"/>
                  <a:pt x="169" y="105"/>
                </a:cubicBezTo>
                <a:cubicBezTo>
                  <a:pt x="162" y="139"/>
                  <a:pt x="131" y="163"/>
                  <a:pt x="98" y="163"/>
                </a:cubicBezTo>
                <a:cubicBezTo>
                  <a:pt x="98" y="179"/>
                  <a:pt x="98" y="179"/>
                  <a:pt x="98" y="179"/>
                </a:cubicBezTo>
                <a:cubicBezTo>
                  <a:pt x="139" y="179"/>
                  <a:pt x="177" y="150"/>
                  <a:pt x="185" y="108"/>
                </a:cubicBezTo>
                <a:cubicBezTo>
                  <a:pt x="196" y="60"/>
                  <a:pt x="165" y="12"/>
                  <a:pt x="116" y="2"/>
                </a:cubicBezTo>
                <a:close/>
                <a:moveTo>
                  <a:pt x="98" y="0"/>
                </a:moveTo>
                <a:cubicBezTo>
                  <a:pt x="56" y="0"/>
                  <a:pt x="19" y="29"/>
                  <a:pt x="10" y="71"/>
                </a:cubicBezTo>
                <a:cubicBezTo>
                  <a:pt x="0" y="120"/>
                  <a:pt x="31" y="167"/>
                  <a:pt x="79" y="177"/>
                </a:cubicBezTo>
                <a:cubicBezTo>
                  <a:pt x="85" y="179"/>
                  <a:pt x="92" y="179"/>
                  <a:pt x="98" y="179"/>
                </a:cubicBezTo>
                <a:cubicBezTo>
                  <a:pt x="98" y="163"/>
                  <a:pt x="98" y="163"/>
                  <a:pt x="98" y="163"/>
                </a:cubicBezTo>
                <a:cubicBezTo>
                  <a:pt x="93" y="163"/>
                  <a:pt x="88" y="162"/>
                  <a:pt x="83" y="161"/>
                </a:cubicBezTo>
                <a:cubicBezTo>
                  <a:pt x="83" y="161"/>
                  <a:pt x="83" y="161"/>
                  <a:pt x="83" y="161"/>
                </a:cubicBezTo>
                <a:cubicBezTo>
                  <a:pt x="43" y="153"/>
                  <a:pt x="18" y="114"/>
                  <a:pt x="26" y="75"/>
                </a:cubicBezTo>
                <a:cubicBezTo>
                  <a:pt x="33" y="40"/>
                  <a:pt x="64" y="17"/>
                  <a:pt x="98" y="17"/>
                </a:cubicBezTo>
                <a:lnTo>
                  <a:pt x="98" y="0"/>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127" name="Freeform 42"/>
          <p:cNvSpPr/>
          <p:nvPr/>
        </p:nvSpPr>
        <p:spPr bwMode="auto">
          <a:xfrm>
            <a:off x="4469454" y="4151742"/>
            <a:ext cx="92075" cy="198438"/>
          </a:xfrm>
          <a:custGeom>
            <a:avLst/>
            <a:gdLst>
              <a:gd name="T0" fmla="*/ 33 w 58"/>
              <a:gd name="T1" fmla="*/ 125 h 125"/>
              <a:gd name="T2" fmla="*/ 0 w 58"/>
              <a:gd name="T3" fmla="*/ 118 h 125"/>
              <a:gd name="T4" fmla="*/ 25 w 58"/>
              <a:gd name="T5" fmla="*/ 0 h 125"/>
              <a:gd name="T6" fmla="*/ 58 w 58"/>
              <a:gd name="T7" fmla="*/ 7 h 125"/>
              <a:gd name="T8" fmla="*/ 33 w 58"/>
              <a:gd name="T9" fmla="*/ 125 h 125"/>
            </a:gdLst>
            <a:ahLst/>
            <a:cxnLst>
              <a:cxn ang="0">
                <a:pos x="T0" y="T1"/>
              </a:cxn>
              <a:cxn ang="0">
                <a:pos x="T2" y="T3"/>
              </a:cxn>
              <a:cxn ang="0">
                <a:pos x="T4" y="T5"/>
              </a:cxn>
              <a:cxn ang="0">
                <a:pos x="T6" y="T7"/>
              </a:cxn>
              <a:cxn ang="0">
                <a:pos x="T8" y="T9"/>
              </a:cxn>
            </a:cxnLst>
            <a:rect l="0" t="0" r="r" b="b"/>
            <a:pathLst>
              <a:path w="58" h="125">
                <a:moveTo>
                  <a:pt x="33" y="125"/>
                </a:moveTo>
                <a:lnTo>
                  <a:pt x="0" y="118"/>
                </a:lnTo>
                <a:lnTo>
                  <a:pt x="25" y="0"/>
                </a:lnTo>
                <a:lnTo>
                  <a:pt x="58" y="7"/>
                </a:lnTo>
                <a:lnTo>
                  <a:pt x="33" y="125"/>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28" name="Freeform 43"/>
          <p:cNvSpPr/>
          <p:nvPr/>
        </p:nvSpPr>
        <p:spPr bwMode="auto">
          <a:xfrm>
            <a:off x="4431354" y="4212067"/>
            <a:ext cx="130175" cy="268288"/>
          </a:xfrm>
          <a:custGeom>
            <a:avLst/>
            <a:gdLst>
              <a:gd name="T0" fmla="*/ 40 w 60"/>
              <a:gd name="T1" fmla="*/ 106 h 123"/>
              <a:gd name="T2" fmla="*/ 18 w 60"/>
              <a:gd name="T3" fmla="*/ 121 h 123"/>
              <a:gd name="T4" fmla="*/ 3 w 60"/>
              <a:gd name="T5" fmla="*/ 98 h 123"/>
              <a:gd name="T6" fmla="*/ 20 w 60"/>
              <a:gd name="T7" fmla="*/ 17 h 123"/>
              <a:gd name="T8" fmla="*/ 42 w 60"/>
              <a:gd name="T9" fmla="*/ 2 h 123"/>
              <a:gd name="T10" fmla="*/ 57 w 60"/>
              <a:gd name="T11" fmla="*/ 25 h 123"/>
              <a:gd name="T12" fmla="*/ 40 w 60"/>
              <a:gd name="T13" fmla="*/ 106 h 123"/>
            </a:gdLst>
            <a:ahLst/>
            <a:cxnLst>
              <a:cxn ang="0">
                <a:pos x="T0" y="T1"/>
              </a:cxn>
              <a:cxn ang="0">
                <a:pos x="T2" y="T3"/>
              </a:cxn>
              <a:cxn ang="0">
                <a:pos x="T4" y="T5"/>
              </a:cxn>
              <a:cxn ang="0">
                <a:pos x="T6" y="T7"/>
              </a:cxn>
              <a:cxn ang="0">
                <a:pos x="T8" y="T9"/>
              </a:cxn>
              <a:cxn ang="0">
                <a:pos x="T10" y="T11"/>
              </a:cxn>
              <a:cxn ang="0">
                <a:pos x="T12" y="T13"/>
              </a:cxn>
            </a:cxnLst>
            <a:rect l="0" t="0" r="r" b="b"/>
            <a:pathLst>
              <a:path w="60" h="123">
                <a:moveTo>
                  <a:pt x="40" y="106"/>
                </a:moveTo>
                <a:cubicBezTo>
                  <a:pt x="38" y="116"/>
                  <a:pt x="28" y="123"/>
                  <a:pt x="18" y="121"/>
                </a:cubicBezTo>
                <a:cubicBezTo>
                  <a:pt x="7" y="118"/>
                  <a:pt x="0" y="108"/>
                  <a:pt x="3" y="98"/>
                </a:cubicBezTo>
                <a:cubicBezTo>
                  <a:pt x="20" y="17"/>
                  <a:pt x="20" y="17"/>
                  <a:pt x="20" y="17"/>
                </a:cubicBezTo>
                <a:cubicBezTo>
                  <a:pt x="22" y="6"/>
                  <a:pt x="32" y="0"/>
                  <a:pt x="42" y="2"/>
                </a:cubicBezTo>
                <a:cubicBezTo>
                  <a:pt x="53" y="4"/>
                  <a:pt x="60" y="14"/>
                  <a:pt x="57" y="25"/>
                </a:cubicBezTo>
                <a:lnTo>
                  <a:pt x="40" y="106"/>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129" name="Freeform 44"/>
          <p:cNvSpPr/>
          <p:nvPr/>
        </p:nvSpPr>
        <p:spPr bwMode="auto">
          <a:xfrm>
            <a:off x="3242316" y="1206929"/>
            <a:ext cx="523875" cy="479425"/>
          </a:xfrm>
          <a:custGeom>
            <a:avLst/>
            <a:gdLst>
              <a:gd name="T0" fmla="*/ 117 w 240"/>
              <a:gd name="T1" fmla="*/ 220 h 220"/>
              <a:gd name="T2" fmla="*/ 0 w 240"/>
              <a:gd name="T3" fmla="*/ 219 h 220"/>
              <a:gd name="T4" fmla="*/ 0 w 240"/>
              <a:gd name="T5" fmla="*/ 44 h 220"/>
              <a:gd name="T6" fmla="*/ 120 w 240"/>
              <a:gd name="T7" fmla="*/ 44 h 220"/>
              <a:gd name="T8" fmla="*/ 240 w 240"/>
              <a:gd name="T9" fmla="*/ 44 h 220"/>
              <a:gd name="T10" fmla="*/ 240 w 240"/>
              <a:gd name="T11" fmla="*/ 219 h 220"/>
              <a:gd name="T12" fmla="*/ 117 w 240"/>
              <a:gd name="T13" fmla="*/ 220 h 220"/>
            </a:gdLst>
            <a:ahLst/>
            <a:cxnLst>
              <a:cxn ang="0">
                <a:pos x="T0" y="T1"/>
              </a:cxn>
              <a:cxn ang="0">
                <a:pos x="T2" y="T3"/>
              </a:cxn>
              <a:cxn ang="0">
                <a:pos x="T4" y="T5"/>
              </a:cxn>
              <a:cxn ang="0">
                <a:pos x="T6" y="T7"/>
              </a:cxn>
              <a:cxn ang="0">
                <a:pos x="T8" y="T9"/>
              </a:cxn>
              <a:cxn ang="0">
                <a:pos x="T10" y="T11"/>
              </a:cxn>
              <a:cxn ang="0">
                <a:pos x="T12" y="T13"/>
              </a:cxn>
            </a:cxnLst>
            <a:rect l="0" t="0" r="r" b="b"/>
            <a:pathLst>
              <a:path w="240" h="220">
                <a:moveTo>
                  <a:pt x="117" y="220"/>
                </a:moveTo>
                <a:cubicBezTo>
                  <a:pt x="117" y="220"/>
                  <a:pt x="76" y="179"/>
                  <a:pt x="0" y="219"/>
                </a:cubicBezTo>
                <a:cubicBezTo>
                  <a:pt x="0" y="44"/>
                  <a:pt x="0" y="44"/>
                  <a:pt x="0" y="44"/>
                </a:cubicBezTo>
                <a:cubicBezTo>
                  <a:pt x="0" y="44"/>
                  <a:pt x="78" y="0"/>
                  <a:pt x="120" y="44"/>
                </a:cubicBezTo>
                <a:cubicBezTo>
                  <a:pt x="240" y="44"/>
                  <a:pt x="240" y="44"/>
                  <a:pt x="240" y="44"/>
                </a:cubicBezTo>
                <a:cubicBezTo>
                  <a:pt x="240" y="219"/>
                  <a:pt x="240" y="219"/>
                  <a:pt x="240" y="219"/>
                </a:cubicBezTo>
                <a:lnTo>
                  <a:pt x="117" y="220"/>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130" name="Freeform 45"/>
          <p:cNvSpPr>
            <a:spLocks noEditPoints="1"/>
          </p:cNvSpPr>
          <p:nvPr/>
        </p:nvSpPr>
        <p:spPr bwMode="auto">
          <a:xfrm>
            <a:off x="3086741" y="3867579"/>
            <a:ext cx="638175" cy="528638"/>
          </a:xfrm>
          <a:custGeom>
            <a:avLst/>
            <a:gdLst>
              <a:gd name="T0" fmla="*/ 199 w 293"/>
              <a:gd name="T1" fmla="*/ 192 h 242"/>
              <a:gd name="T2" fmla="*/ 219 w 293"/>
              <a:gd name="T3" fmla="*/ 205 h 242"/>
              <a:gd name="T4" fmla="*/ 219 w 293"/>
              <a:gd name="T5" fmla="*/ 214 h 242"/>
              <a:gd name="T6" fmla="*/ 199 w 293"/>
              <a:gd name="T7" fmla="*/ 214 h 242"/>
              <a:gd name="T8" fmla="*/ 219 w 293"/>
              <a:gd name="T9" fmla="*/ 242 h 242"/>
              <a:gd name="T10" fmla="*/ 242 w 293"/>
              <a:gd name="T11" fmla="*/ 216 h 242"/>
              <a:gd name="T12" fmla="*/ 199 w 293"/>
              <a:gd name="T13" fmla="*/ 170 h 242"/>
              <a:gd name="T14" fmla="*/ 293 w 293"/>
              <a:gd name="T15" fmla="*/ 147 h 242"/>
              <a:gd name="T16" fmla="*/ 269 w 293"/>
              <a:gd name="T17" fmla="*/ 0 h 242"/>
              <a:gd name="T18" fmla="*/ 199 w 293"/>
              <a:gd name="T19" fmla="*/ 16 h 242"/>
              <a:gd name="T20" fmla="*/ 275 w 293"/>
              <a:gd name="T21" fmla="*/ 35 h 242"/>
              <a:gd name="T22" fmla="*/ 256 w 293"/>
              <a:gd name="T23" fmla="*/ 154 h 242"/>
              <a:gd name="T24" fmla="*/ 199 w 293"/>
              <a:gd name="T25" fmla="*/ 170 h 242"/>
              <a:gd name="T26" fmla="*/ 175 w 293"/>
              <a:gd name="T27" fmla="*/ 192 h 242"/>
              <a:gd name="T28" fmla="*/ 199 w 293"/>
              <a:gd name="T29" fmla="*/ 170 h 242"/>
              <a:gd name="T30" fmla="*/ 146 w 293"/>
              <a:gd name="T31" fmla="*/ 154 h 242"/>
              <a:gd name="T32" fmla="*/ 199 w 293"/>
              <a:gd name="T33" fmla="*/ 242 h 242"/>
              <a:gd name="T34" fmla="*/ 179 w 293"/>
              <a:gd name="T35" fmla="*/ 214 h 242"/>
              <a:gd name="T36" fmla="*/ 179 w 293"/>
              <a:gd name="T37" fmla="*/ 205 h 242"/>
              <a:gd name="T38" fmla="*/ 199 w 293"/>
              <a:gd name="T39" fmla="*/ 192 h 242"/>
              <a:gd name="T40" fmla="*/ 146 w 293"/>
              <a:gd name="T41" fmla="*/ 0 h 242"/>
              <a:gd name="T42" fmla="*/ 199 w 293"/>
              <a:gd name="T43" fmla="*/ 16 h 242"/>
              <a:gd name="T44" fmla="*/ 146 w 293"/>
              <a:gd name="T45" fmla="*/ 0 h 242"/>
              <a:gd name="T46" fmla="*/ 0 w 293"/>
              <a:gd name="T47" fmla="*/ 24 h 242"/>
              <a:gd name="T48" fmla="*/ 23 w 293"/>
              <a:gd name="T49" fmla="*/ 170 h 242"/>
              <a:gd name="T50" fmla="*/ 117 w 293"/>
              <a:gd name="T51" fmla="*/ 192 h 242"/>
              <a:gd name="T52" fmla="*/ 52 w 293"/>
              <a:gd name="T53" fmla="*/ 216 h 242"/>
              <a:gd name="T54" fmla="*/ 75 w 293"/>
              <a:gd name="T55" fmla="*/ 242 h 242"/>
              <a:gd name="T56" fmla="*/ 146 w 293"/>
              <a:gd name="T57" fmla="*/ 154 h 242"/>
              <a:gd name="T58" fmla="*/ 37 w 293"/>
              <a:gd name="T59" fmla="*/ 154 h 242"/>
              <a:gd name="T60" fmla="*/ 17 w 293"/>
              <a:gd name="T61" fmla="*/ 35 h 242"/>
              <a:gd name="T62" fmla="*/ 146 w 293"/>
              <a:gd name="T63" fmla="*/ 1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3" h="242">
                <a:moveTo>
                  <a:pt x="219" y="192"/>
                </a:moveTo>
                <a:cubicBezTo>
                  <a:pt x="199" y="192"/>
                  <a:pt x="199" y="192"/>
                  <a:pt x="199" y="192"/>
                </a:cubicBezTo>
                <a:cubicBezTo>
                  <a:pt x="199" y="205"/>
                  <a:pt x="199" y="205"/>
                  <a:pt x="199" y="205"/>
                </a:cubicBezTo>
                <a:cubicBezTo>
                  <a:pt x="219" y="205"/>
                  <a:pt x="219" y="205"/>
                  <a:pt x="219" y="205"/>
                </a:cubicBezTo>
                <a:cubicBezTo>
                  <a:pt x="221" y="205"/>
                  <a:pt x="223" y="207"/>
                  <a:pt x="223" y="209"/>
                </a:cubicBezTo>
                <a:cubicBezTo>
                  <a:pt x="223" y="212"/>
                  <a:pt x="221" y="214"/>
                  <a:pt x="219" y="214"/>
                </a:cubicBezTo>
                <a:cubicBezTo>
                  <a:pt x="219" y="214"/>
                  <a:pt x="219" y="214"/>
                  <a:pt x="219" y="214"/>
                </a:cubicBezTo>
                <a:cubicBezTo>
                  <a:pt x="199" y="214"/>
                  <a:pt x="199" y="214"/>
                  <a:pt x="199" y="214"/>
                </a:cubicBezTo>
                <a:cubicBezTo>
                  <a:pt x="199" y="242"/>
                  <a:pt x="199" y="242"/>
                  <a:pt x="199" y="242"/>
                </a:cubicBezTo>
                <a:cubicBezTo>
                  <a:pt x="219" y="242"/>
                  <a:pt x="219" y="242"/>
                  <a:pt x="219" y="242"/>
                </a:cubicBezTo>
                <a:cubicBezTo>
                  <a:pt x="232" y="242"/>
                  <a:pt x="242" y="232"/>
                  <a:pt x="242" y="219"/>
                </a:cubicBezTo>
                <a:cubicBezTo>
                  <a:pt x="242" y="216"/>
                  <a:pt x="242" y="216"/>
                  <a:pt x="242" y="216"/>
                </a:cubicBezTo>
                <a:cubicBezTo>
                  <a:pt x="242" y="203"/>
                  <a:pt x="232" y="192"/>
                  <a:pt x="219" y="192"/>
                </a:cubicBezTo>
                <a:close/>
                <a:moveTo>
                  <a:pt x="199" y="170"/>
                </a:moveTo>
                <a:cubicBezTo>
                  <a:pt x="269" y="170"/>
                  <a:pt x="269" y="170"/>
                  <a:pt x="269" y="170"/>
                </a:cubicBezTo>
                <a:cubicBezTo>
                  <a:pt x="282" y="170"/>
                  <a:pt x="293" y="160"/>
                  <a:pt x="293" y="147"/>
                </a:cubicBezTo>
                <a:cubicBezTo>
                  <a:pt x="293" y="24"/>
                  <a:pt x="293" y="24"/>
                  <a:pt x="293" y="24"/>
                </a:cubicBezTo>
                <a:cubicBezTo>
                  <a:pt x="293" y="11"/>
                  <a:pt x="282" y="0"/>
                  <a:pt x="269" y="0"/>
                </a:cubicBezTo>
                <a:cubicBezTo>
                  <a:pt x="199" y="0"/>
                  <a:pt x="199" y="0"/>
                  <a:pt x="199" y="0"/>
                </a:cubicBezTo>
                <a:cubicBezTo>
                  <a:pt x="199" y="16"/>
                  <a:pt x="199" y="16"/>
                  <a:pt x="199" y="16"/>
                </a:cubicBezTo>
                <a:cubicBezTo>
                  <a:pt x="256" y="16"/>
                  <a:pt x="256" y="16"/>
                  <a:pt x="256" y="16"/>
                </a:cubicBezTo>
                <a:cubicBezTo>
                  <a:pt x="267" y="16"/>
                  <a:pt x="275" y="24"/>
                  <a:pt x="275" y="35"/>
                </a:cubicBezTo>
                <a:cubicBezTo>
                  <a:pt x="275" y="135"/>
                  <a:pt x="275" y="135"/>
                  <a:pt x="275" y="135"/>
                </a:cubicBezTo>
                <a:cubicBezTo>
                  <a:pt x="275" y="146"/>
                  <a:pt x="267" y="154"/>
                  <a:pt x="256" y="154"/>
                </a:cubicBezTo>
                <a:cubicBezTo>
                  <a:pt x="199" y="154"/>
                  <a:pt x="199" y="154"/>
                  <a:pt x="199" y="154"/>
                </a:cubicBezTo>
                <a:lnTo>
                  <a:pt x="199" y="170"/>
                </a:lnTo>
                <a:close/>
                <a:moveTo>
                  <a:pt x="199" y="192"/>
                </a:moveTo>
                <a:cubicBezTo>
                  <a:pt x="175" y="192"/>
                  <a:pt x="175" y="192"/>
                  <a:pt x="175" y="192"/>
                </a:cubicBezTo>
                <a:cubicBezTo>
                  <a:pt x="175" y="170"/>
                  <a:pt x="175" y="170"/>
                  <a:pt x="175" y="170"/>
                </a:cubicBezTo>
                <a:cubicBezTo>
                  <a:pt x="199" y="170"/>
                  <a:pt x="199" y="170"/>
                  <a:pt x="199" y="170"/>
                </a:cubicBezTo>
                <a:cubicBezTo>
                  <a:pt x="199" y="154"/>
                  <a:pt x="199" y="154"/>
                  <a:pt x="199" y="154"/>
                </a:cubicBezTo>
                <a:cubicBezTo>
                  <a:pt x="146" y="154"/>
                  <a:pt x="146" y="154"/>
                  <a:pt x="146" y="154"/>
                </a:cubicBezTo>
                <a:cubicBezTo>
                  <a:pt x="146" y="242"/>
                  <a:pt x="146" y="242"/>
                  <a:pt x="146" y="242"/>
                </a:cubicBezTo>
                <a:cubicBezTo>
                  <a:pt x="199" y="242"/>
                  <a:pt x="199" y="242"/>
                  <a:pt x="199" y="242"/>
                </a:cubicBezTo>
                <a:cubicBezTo>
                  <a:pt x="199" y="214"/>
                  <a:pt x="199" y="214"/>
                  <a:pt x="199" y="214"/>
                </a:cubicBezTo>
                <a:cubicBezTo>
                  <a:pt x="179" y="214"/>
                  <a:pt x="179" y="214"/>
                  <a:pt x="179" y="214"/>
                </a:cubicBezTo>
                <a:cubicBezTo>
                  <a:pt x="177" y="214"/>
                  <a:pt x="175" y="212"/>
                  <a:pt x="175" y="209"/>
                </a:cubicBezTo>
                <a:cubicBezTo>
                  <a:pt x="175" y="207"/>
                  <a:pt x="177" y="205"/>
                  <a:pt x="179" y="205"/>
                </a:cubicBezTo>
                <a:cubicBezTo>
                  <a:pt x="199" y="205"/>
                  <a:pt x="199" y="205"/>
                  <a:pt x="199" y="205"/>
                </a:cubicBezTo>
                <a:cubicBezTo>
                  <a:pt x="199" y="192"/>
                  <a:pt x="199" y="192"/>
                  <a:pt x="199" y="192"/>
                </a:cubicBezTo>
                <a:close/>
                <a:moveTo>
                  <a:pt x="199" y="0"/>
                </a:moveTo>
                <a:cubicBezTo>
                  <a:pt x="146" y="0"/>
                  <a:pt x="146" y="0"/>
                  <a:pt x="146" y="0"/>
                </a:cubicBezTo>
                <a:cubicBezTo>
                  <a:pt x="146" y="16"/>
                  <a:pt x="146" y="16"/>
                  <a:pt x="146" y="16"/>
                </a:cubicBezTo>
                <a:cubicBezTo>
                  <a:pt x="199" y="16"/>
                  <a:pt x="199" y="16"/>
                  <a:pt x="199" y="16"/>
                </a:cubicBezTo>
                <a:lnTo>
                  <a:pt x="199" y="0"/>
                </a:lnTo>
                <a:close/>
                <a:moveTo>
                  <a:pt x="146" y="0"/>
                </a:moveTo>
                <a:cubicBezTo>
                  <a:pt x="23" y="0"/>
                  <a:pt x="23" y="0"/>
                  <a:pt x="23" y="0"/>
                </a:cubicBezTo>
                <a:cubicBezTo>
                  <a:pt x="10" y="0"/>
                  <a:pt x="0" y="11"/>
                  <a:pt x="0" y="24"/>
                </a:cubicBezTo>
                <a:cubicBezTo>
                  <a:pt x="0" y="147"/>
                  <a:pt x="0" y="147"/>
                  <a:pt x="0" y="147"/>
                </a:cubicBezTo>
                <a:cubicBezTo>
                  <a:pt x="0" y="160"/>
                  <a:pt x="10" y="170"/>
                  <a:pt x="23" y="170"/>
                </a:cubicBezTo>
                <a:cubicBezTo>
                  <a:pt x="117" y="170"/>
                  <a:pt x="117" y="170"/>
                  <a:pt x="117" y="170"/>
                </a:cubicBezTo>
                <a:cubicBezTo>
                  <a:pt x="117" y="192"/>
                  <a:pt x="117" y="192"/>
                  <a:pt x="117" y="192"/>
                </a:cubicBezTo>
                <a:cubicBezTo>
                  <a:pt x="75" y="192"/>
                  <a:pt x="75" y="192"/>
                  <a:pt x="75" y="192"/>
                </a:cubicBezTo>
                <a:cubicBezTo>
                  <a:pt x="62" y="192"/>
                  <a:pt x="52" y="203"/>
                  <a:pt x="52" y="216"/>
                </a:cubicBezTo>
                <a:cubicBezTo>
                  <a:pt x="52" y="219"/>
                  <a:pt x="52" y="219"/>
                  <a:pt x="52" y="219"/>
                </a:cubicBezTo>
                <a:cubicBezTo>
                  <a:pt x="52" y="232"/>
                  <a:pt x="62" y="242"/>
                  <a:pt x="75" y="242"/>
                </a:cubicBezTo>
                <a:cubicBezTo>
                  <a:pt x="146" y="242"/>
                  <a:pt x="146" y="242"/>
                  <a:pt x="146" y="242"/>
                </a:cubicBezTo>
                <a:cubicBezTo>
                  <a:pt x="146" y="154"/>
                  <a:pt x="146" y="154"/>
                  <a:pt x="146" y="154"/>
                </a:cubicBezTo>
                <a:cubicBezTo>
                  <a:pt x="37" y="154"/>
                  <a:pt x="37" y="154"/>
                  <a:pt x="37" y="154"/>
                </a:cubicBezTo>
                <a:cubicBezTo>
                  <a:pt x="37" y="154"/>
                  <a:pt x="37" y="154"/>
                  <a:pt x="37" y="154"/>
                </a:cubicBezTo>
                <a:cubicBezTo>
                  <a:pt x="26" y="154"/>
                  <a:pt x="17" y="146"/>
                  <a:pt x="17" y="135"/>
                </a:cubicBezTo>
                <a:cubicBezTo>
                  <a:pt x="17" y="35"/>
                  <a:pt x="17" y="35"/>
                  <a:pt x="17" y="35"/>
                </a:cubicBezTo>
                <a:cubicBezTo>
                  <a:pt x="17" y="24"/>
                  <a:pt x="26" y="16"/>
                  <a:pt x="37" y="16"/>
                </a:cubicBezTo>
                <a:cubicBezTo>
                  <a:pt x="146" y="16"/>
                  <a:pt x="146" y="16"/>
                  <a:pt x="146" y="16"/>
                </a:cubicBezTo>
                <a:lnTo>
                  <a:pt x="146" y="0"/>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31" name="Freeform 46"/>
          <p:cNvSpPr>
            <a:spLocks noEditPoints="1"/>
          </p:cNvSpPr>
          <p:nvPr/>
        </p:nvSpPr>
        <p:spPr bwMode="auto">
          <a:xfrm>
            <a:off x="4215454" y="2815067"/>
            <a:ext cx="819150" cy="955675"/>
          </a:xfrm>
          <a:custGeom>
            <a:avLst/>
            <a:gdLst>
              <a:gd name="T0" fmla="*/ 376 w 376"/>
              <a:gd name="T1" fmla="*/ 43 h 438"/>
              <a:gd name="T2" fmla="*/ 324 w 376"/>
              <a:gd name="T3" fmla="*/ 32 h 438"/>
              <a:gd name="T4" fmla="*/ 334 w 376"/>
              <a:gd name="T5" fmla="*/ 54 h 438"/>
              <a:gd name="T6" fmla="*/ 324 w 376"/>
              <a:gd name="T7" fmla="*/ 59 h 438"/>
              <a:gd name="T8" fmla="*/ 272 w 376"/>
              <a:gd name="T9" fmla="*/ 63 h 438"/>
              <a:gd name="T10" fmla="*/ 304 w 376"/>
              <a:gd name="T11" fmla="*/ 98 h 438"/>
              <a:gd name="T12" fmla="*/ 256 w 376"/>
              <a:gd name="T13" fmla="*/ 81 h 438"/>
              <a:gd name="T14" fmla="*/ 271 w 376"/>
              <a:gd name="T15" fmla="*/ 103 h 438"/>
              <a:gd name="T16" fmla="*/ 241 w 376"/>
              <a:gd name="T17" fmla="*/ 100 h 438"/>
              <a:gd name="T18" fmla="*/ 256 w 376"/>
              <a:gd name="T19" fmla="*/ 122 h 438"/>
              <a:gd name="T20" fmla="*/ 226 w 376"/>
              <a:gd name="T21" fmla="*/ 119 h 438"/>
              <a:gd name="T22" fmla="*/ 240 w 376"/>
              <a:gd name="T23" fmla="*/ 140 h 438"/>
              <a:gd name="T24" fmla="*/ 210 w 376"/>
              <a:gd name="T25" fmla="*/ 138 h 438"/>
              <a:gd name="T26" fmla="*/ 242 w 376"/>
              <a:gd name="T27" fmla="*/ 173 h 438"/>
              <a:gd name="T28" fmla="*/ 195 w 376"/>
              <a:gd name="T29" fmla="*/ 156 h 438"/>
              <a:gd name="T30" fmla="*/ 210 w 376"/>
              <a:gd name="T31" fmla="*/ 178 h 438"/>
              <a:gd name="T32" fmla="*/ 180 w 376"/>
              <a:gd name="T33" fmla="*/ 175 h 438"/>
              <a:gd name="T34" fmla="*/ 194 w 376"/>
              <a:gd name="T35" fmla="*/ 197 h 438"/>
              <a:gd name="T36" fmla="*/ 164 w 376"/>
              <a:gd name="T37" fmla="*/ 194 h 438"/>
              <a:gd name="T38" fmla="*/ 179 w 376"/>
              <a:gd name="T39" fmla="*/ 215 h 438"/>
              <a:gd name="T40" fmla="*/ 149 w 376"/>
              <a:gd name="T41" fmla="*/ 213 h 438"/>
              <a:gd name="T42" fmla="*/ 181 w 376"/>
              <a:gd name="T43" fmla="*/ 248 h 438"/>
              <a:gd name="T44" fmla="*/ 134 w 376"/>
              <a:gd name="T45" fmla="*/ 232 h 438"/>
              <a:gd name="T46" fmla="*/ 148 w 376"/>
              <a:gd name="T47" fmla="*/ 253 h 438"/>
              <a:gd name="T48" fmla="*/ 118 w 376"/>
              <a:gd name="T49" fmla="*/ 250 h 438"/>
              <a:gd name="T50" fmla="*/ 133 w 376"/>
              <a:gd name="T51" fmla="*/ 272 h 438"/>
              <a:gd name="T52" fmla="*/ 103 w 376"/>
              <a:gd name="T53" fmla="*/ 269 h 438"/>
              <a:gd name="T54" fmla="*/ 117 w 376"/>
              <a:gd name="T55" fmla="*/ 290 h 438"/>
              <a:gd name="T56" fmla="*/ 88 w 376"/>
              <a:gd name="T57" fmla="*/ 288 h 438"/>
              <a:gd name="T58" fmla="*/ 119 w 376"/>
              <a:gd name="T59" fmla="*/ 323 h 438"/>
              <a:gd name="T60" fmla="*/ 72 w 376"/>
              <a:gd name="T61" fmla="*/ 307 h 438"/>
              <a:gd name="T62" fmla="*/ 87 w 376"/>
              <a:gd name="T63" fmla="*/ 328 h 438"/>
              <a:gd name="T64" fmla="*/ 57 w 376"/>
              <a:gd name="T65" fmla="*/ 325 h 438"/>
              <a:gd name="T66" fmla="*/ 71 w 376"/>
              <a:gd name="T67" fmla="*/ 347 h 438"/>
              <a:gd name="T68" fmla="*/ 42 w 376"/>
              <a:gd name="T69" fmla="*/ 344 h 438"/>
              <a:gd name="T70" fmla="*/ 56 w 376"/>
              <a:gd name="T71" fmla="*/ 366 h 438"/>
              <a:gd name="T72" fmla="*/ 26 w 376"/>
              <a:gd name="T73" fmla="*/ 363 h 438"/>
              <a:gd name="T74" fmla="*/ 58 w 376"/>
              <a:gd name="T75" fmla="*/ 398 h 438"/>
              <a:gd name="T76" fmla="*/ 0 w 376"/>
              <a:gd name="T77" fmla="*/ 395 h 438"/>
              <a:gd name="T78" fmla="*/ 324 w 376"/>
              <a:gd name="T79" fmla="*/ 106 h 438"/>
              <a:gd name="T80" fmla="*/ 316 w 376"/>
              <a:gd name="T81" fmla="*/ 56 h 438"/>
              <a:gd name="T82" fmla="*/ 324 w 376"/>
              <a:gd name="T83" fmla="*/ 32 h 438"/>
              <a:gd name="T84" fmla="*/ 323 w 376"/>
              <a:gd name="T85" fmla="*/ 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6" h="438">
                <a:moveTo>
                  <a:pt x="324" y="106"/>
                </a:moveTo>
                <a:cubicBezTo>
                  <a:pt x="376" y="43"/>
                  <a:pt x="376" y="43"/>
                  <a:pt x="376" y="43"/>
                </a:cubicBezTo>
                <a:cubicBezTo>
                  <a:pt x="324" y="1"/>
                  <a:pt x="324" y="1"/>
                  <a:pt x="324" y="1"/>
                </a:cubicBezTo>
                <a:cubicBezTo>
                  <a:pt x="324" y="32"/>
                  <a:pt x="324" y="32"/>
                  <a:pt x="324" y="32"/>
                </a:cubicBezTo>
                <a:cubicBezTo>
                  <a:pt x="327" y="32"/>
                  <a:pt x="330" y="33"/>
                  <a:pt x="332" y="35"/>
                </a:cubicBezTo>
                <a:cubicBezTo>
                  <a:pt x="338" y="40"/>
                  <a:pt x="339" y="49"/>
                  <a:pt x="334" y="54"/>
                </a:cubicBezTo>
                <a:cubicBezTo>
                  <a:pt x="334" y="54"/>
                  <a:pt x="334" y="54"/>
                  <a:pt x="334" y="54"/>
                </a:cubicBezTo>
                <a:cubicBezTo>
                  <a:pt x="332" y="57"/>
                  <a:pt x="328" y="59"/>
                  <a:pt x="324" y="59"/>
                </a:cubicBezTo>
                <a:lnTo>
                  <a:pt x="324" y="106"/>
                </a:lnTo>
                <a:close/>
                <a:moveTo>
                  <a:pt x="272" y="63"/>
                </a:moveTo>
                <a:cubicBezTo>
                  <a:pt x="308" y="92"/>
                  <a:pt x="308" y="92"/>
                  <a:pt x="308" y="92"/>
                </a:cubicBezTo>
                <a:cubicBezTo>
                  <a:pt x="304" y="98"/>
                  <a:pt x="304" y="98"/>
                  <a:pt x="304" y="98"/>
                </a:cubicBezTo>
                <a:cubicBezTo>
                  <a:pt x="267" y="68"/>
                  <a:pt x="267" y="68"/>
                  <a:pt x="267" y="68"/>
                </a:cubicBezTo>
                <a:cubicBezTo>
                  <a:pt x="256" y="81"/>
                  <a:pt x="256" y="81"/>
                  <a:pt x="256" y="81"/>
                </a:cubicBezTo>
                <a:cubicBezTo>
                  <a:pt x="276" y="97"/>
                  <a:pt x="276" y="97"/>
                  <a:pt x="276" y="97"/>
                </a:cubicBezTo>
                <a:cubicBezTo>
                  <a:pt x="271" y="103"/>
                  <a:pt x="271" y="103"/>
                  <a:pt x="271" y="103"/>
                </a:cubicBezTo>
                <a:cubicBezTo>
                  <a:pt x="252" y="87"/>
                  <a:pt x="252" y="87"/>
                  <a:pt x="252" y="87"/>
                </a:cubicBezTo>
                <a:cubicBezTo>
                  <a:pt x="241" y="100"/>
                  <a:pt x="241" y="100"/>
                  <a:pt x="241" y="100"/>
                </a:cubicBezTo>
                <a:cubicBezTo>
                  <a:pt x="260" y="116"/>
                  <a:pt x="260" y="116"/>
                  <a:pt x="260" y="116"/>
                </a:cubicBezTo>
                <a:cubicBezTo>
                  <a:pt x="256" y="122"/>
                  <a:pt x="256" y="122"/>
                  <a:pt x="256" y="122"/>
                </a:cubicBezTo>
                <a:cubicBezTo>
                  <a:pt x="236" y="106"/>
                  <a:pt x="236" y="106"/>
                  <a:pt x="236" y="106"/>
                </a:cubicBezTo>
                <a:cubicBezTo>
                  <a:pt x="226" y="119"/>
                  <a:pt x="226" y="119"/>
                  <a:pt x="226" y="119"/>
                </a:cubicBezTo>
                <a:cubicBezTo>
                  <a:pt x="245" y="135"/>
                  <a:pt x="245" y="135"/>
                  <a:pt x="245" y="135"/>
                </a:cubicBezTo>
                <a:cubicBezTo>
                  <a:pt x="240" y="140"/>
                  <a:pt x="240" y="140"/>
                  <a:pt x="240" y="140"/>
                </a:cubicBezTo>
                <a:cubicBezTo>
                  <a:pt x="221" y="125"/>
                  <a:pt x="221" y="125"/>
                  <a:pt x="221" y="125"/>
                </a:cubicBezTo>
                <a:cubicBezTo>
                  <a:pt x="210" y="138"/>
                  <a:pt x="210" y="138"/>
                  <a:pt x="210" y="138"/>
                </a:cubicBezTo>
                <a:cubicBezTo>
                  <a:pt x="247" y="167"/>
                  <a:pt x="247" y="167"/>
                  <a:pt x="247" y="167"/>
                </a:cubicBezTo>
                <a:cubicBezTo>
                  <a:pt x="242" y="173"/>
                  <a:pt x="242" y="173"/>
                  <a:pt x="242" y="173"/>
                </a:cubicBezTo>
                <a:cubicBezTo>
                  <a:pt x="206" y="143"/>
                  <a:pt x="206" y="143"/>
                  <a:pt x="206" y="143"/>
                </a:cubicBezTo>
                <a:cubicBezTo>
                  <a:pt x="195" y="156"/>
                  <a:pt x="195" y="156"/>
                  <a:pt x="195" y="156"/>
                </a:cubicBezTo>
                <a:cubicBezTo>
                  <a:pt x="214" y="172"/>
                  <a:pt x="214" y="172"/>
                  <a:pt x="214" y="172"/>
                </a:cubicBezTo>
                <a:cubicBezTo>
                  <a:pt x="210" y="178"/>
                  <a:pt x="210" y="178"/>
                  <a:pt x="210" y="178"/>
                </a:cubicBezTo>
                <a:cubicBezTo>
                  <a:pt x="190" y="162"/>
                  <a:pt x="190" y="162"/>
                  <a:pt x="190" y="162"/>
                </a:cubicBezTo>
                <a:cubicBezTo>
                  <a:pt x="180" y="175"/>
                  <a:pt x="180" y="175"/>
                  <a:pt x="180" y="175"/>
                </a:cubicBezTo>
                <a:cubicBezTo>
                  <a:pt x="199" y="191"/>
                  <a:pt x="199" y="191"/>
                  <a:pt x="199" y="191"/>
                </a:cubicBezTo>
                <a:cubicBezTo>
                  <a:pt x="194" y="197"/>
                  <a:pt x="194" y="197"/>
                  <a:pt x="194" y="197"/>
                </a:cubicBezTo>
                <a:cubicBezTo>
                  <a:pt x="175" y="181"/>
                  <a:pt x="175" y="181"/>
                  <a:pt x="175" y="181"/>
                </a:cubicBezTo>
                <a:cubicBezTo>
                  <a:pt x="164" y="194"/>
                  <a:pt x="164" y="194"/>
                  <a:pt x="164" y="194"/>
                </a:cubicBezTo>
                <a:cubicBezTo>
                  <a:pt x="184" y="210"/>
                  <a:pt x="184" y="210"/>
                  <a:pt x="184" y="210"/>
                </a:cubicBezTo>
                <a:cubicBezTo>
                  <a:pt x="179" y="215"/>
                  <a:pt x="179" y="215"/>
                  <a:pt x="179" y="215"/>
                </a:cubicBezTo>
                <a:cubicBezTo>
                  <a:pt x="160" y="200"/>
                  <a:pt x="160" y="200"/>
                  <a:pt x="160" y="200"/>
                </a:cubicBezTo>
                <a:cubicBezTo>
                  <a:pt x="149" y="213"/>
                  <a:pt x="149" y="213"/>
                  <a:pt x="149" y="213"/>
                </a:cubicBezTo>
                <a:cubicBezTo>
                  <a:pt x="185" y="243"/>
                  <a:pt x="185" y="243"/>
                  <a:pt x="185" y="243"/>
                </a:cubicBezTo>
                <a:cubicBezTo>
                  <a:pt x="181" y="248"/>
                  <a:pt x="181" y="248"/>
                  <a:pt x="181" y="248"/>
                </a:cubicBezTo>
                <a:cubicBezTo>
                  <a:pt x="144" y="218"/>
                  <a:pt x="144" y="218"/>
                  <a:pt x="144" y="218"/>
                </a:cubicBezTo>
                <a:cubicBezTo>
                  <a:pt x="134" y="232"/>
                  <a:pt x="134" y="232"/>
                  <a:pt x="134" y="232"/>
                </a:cubicBezTo>
                <a:cubicBezTo>
                  <a:pt x="153" y="247"/>
                  <a:pt x="153" y="247"/>
                  <a:pt x="153" y="247"/>
                </a:cubicBezTo>
                <a:cubicBezTo>
                  <a:pt x="148" y="253"/>
                  <a:pt x="148" y="253"/>
                  <a:pt x="148" y="253"/>
                </a:cubicBezTo>
                <a:cubicBezTo>
                  <a:pt x="129" y="237"/>
                  <a:pt x="129" y="237"/>
                  <a:pt x="129" y="237"/>
                </a:cubicBezTo>
                <a:cubicBezTo>
                  <a:pt x="118" y="250"/>
                  <a:pt x="118" y="250"/>
                  <a:pt x="118" y="250"/>
                </a:cubicBezTo>
                <a:cubicBezTo>
                  <a:pt x="137" y="266"/>
                  <a:pt x="137" y="266"/>
                  <a:pt x="137" y="266"/>
                </a:cubicBezTo>
                <a:cubicBezTo>
                  <a:pt x="133" y="272"/>
                  <a:pt x="133" y="272"/>
                  <a:pt x="133" y="272"/>
                </a:cubicBezTo>
                <a:cubicBezTo>
                  <a:pt x="114" y="256"/>
                  <a:pt x="114" y="256"/>
                  <a:pt x="114" y="256"/>
                </a:cubicBezTo>
                <a:cubicBezTo>
                  <a:pt x="103" y="269"/>
                  <a:pt x="103" y="269"/>
                  <a:pt x="103" y="269"/>
                </a:cubicBezTo>
                <a:cubicBezTo>
                  <a:pt x="122" y="285"/>
                  <a:pt x="122" y="285"/>
                  <a:pt x="122" y="285"/>
                </a:cubicBezTo>
                <a:cubicBezTo>
                  <a:pt x="117" y="290"/>
                  <a:pt x="117" y="290"/>
                  <a:pt x="117" y="290"/>
                </a:cubicBezTo>
                <a:cubicBezTo>
                  <a:pt x="98" y="275"/>
                  <a:pt x="98" y="275"/>
                  <a:pt x="98" y="275"/>
                </a:cubicBezTo>
                <a:cubicBezTo>
                  <a:pt x="88" y="288"/>
                  <a:pt x="88" y="288"/>
                  <a:pt x="88" y="288"/>
                </a:cubicBezTo>
                <a:cubicBezTo>
                  <a:pt x="124" y="318"/>
                  <a:pt x="124" y="318"/>
                  <a:pt x="124" y="318"/>
                </a:cubicBezTo>
                <a:cubicBezTo>
                  <a:pt x="119" y="323"/>
                  <a:pt x="119" y="323"/>
                  <a:pt x="119" y="323"/>
                </a:cubicBezTo>
                <a:cubicBezTo>
                  <a:pt x="83" y="294"/>
                  <a:pt x="83" y="294"/>
                  <a:pt x="83" y="294"/>
                </a:cubicBezTo>
                <a:cubicBezTo>
                  <a:pt x="72" y="307"/>
                  <a:pt x="72" y="307"/>
                  <a:pt x="72" y="307"/>
                </a:cubicBezTo>
                <a:cubicBezTo>
                  <a:pt x="91" y="322"/>
                  <a:pt x="91" y="322"/>
                  <a:pt x="91" y="322"/>
                </a:cubicBezTo>
                <a:cubicBezTo>
                  <a:pt x="87" y="328"/>
                  <a:pt x="87" y="328"/>
                  <a:pt x="87" y="328"/>
                </a:cubicBezTo>
                <a:cubicBezTo>
                  <a:pt x="68" y="312"/>
                  <a:pt x="68" y="312"/>
                  <a:pt x="68" y="312"/>
                </a:cubicBezTo>
                <a:cubicBezTo>
                  <a:pt x="57" y="325"/>
                  <a:pt x="57" y="325"/>
                  <a:pt x="57" y="325"/>
                </a:cubicBezTo>
                <a:cubicBezTo>
                  <a:pt x="76" y="341"/>
                  <a:pt x="76" y="341"/>
                  <a:pt x="76" y="341"/>
                </a:cubicBezTo>
                <a:cubicBezTo>
                  <a:pt x="71" y="347"/>
                  <a:pt x="71" y="347"/>
                  <a:pt x="71" y="347"/>
                </a:cubicBezTo>
                <a:cubicBezTo>
                  <a:pt x="52" y="331"/>
                  <a:pt x="52" y="331"/>
                  <a:pt x="52" y="331"/>
                </a:cubicBezTo>
                <a:cubicBezTo>
                  <a:pt x="42" y="344"/>
                  <a:pt x="42" y="344"/>
                  <a:pt x="42" y="344"/>
                </a:cubicBezTo>
                <a:cubicBezTo>
                  <a:pt x="61" y="360"/>
                  <a:pt x="61" y="360"/>
                  <a:pt x="61" y="360"/>
                </a:cubicBezTo>
                <a:cubicBezTo>
                  <a:pt x="56" y="366"/>
                  <a:pt x="56" y="366"/>
                  <a:pt x="56" y="366"/>
                </a:cubicBezTo>
                <a:cubicBezTo>
                  <a:pt x="37" y="350"/>
                  <a:pt x="37" y="350"/>
                  <a:pt x="37" y="350"/>
                </a:cubicBezTo>
                <a:cubicBezTo>
                  <a:pt x="26" y="363"/>
                  <a:pt x="26" y="363"/>
                  <a:pt x="26" y="363"/>
                </a:cubicBezTo>
                <a:cubicBezTo>
                  <a:pt x="63" y="393"/>
                  <a:pt x="63" y="393"/>
                  <a:pt x="63" y="393"/>
                </a:cubicBezTo>
                <a:cubicBezTo>
                  <a:pt x="58" y="398"/>
                  <a:pt x="58" y="398"/>
                  <a:pt x="58" y="398"/>
                </a:cubicBezTo>
                <a:cubicBezTo>
                  <a:pt x="22" y="369"/>
                  <a:pt x="22" y="369"/>
                  <a:pt x="22" y="369"/>
                </a:cubicBezTo>
                <a:cubicBezTo>
                  <a:pt x="0" y="395"/>
                  <a:pt x="0" y="395"/>
                  <a:pt x="0" y="395"/>
                </a:cubicBezTo>
                <a:cubicBezTo>
                  <a:pt x="53" y="438"/>
                  <a:pt x="53" y="438"/>
                  <a:pt x="53" y="438"/>
                </a:cubicBezTo>
                <a:cubicBezTo>
                  <a:pt x="324" y="106"/>
                  <a:pt x="324" y="106"/>
                  <a:pt x="324" y="106"/>
                </a:cubicBezTo>
                <a:cubicBezTo>
                  <a:pt x="324" y="59"/>
                  <a:pt x="324" y="59"/>
                  <a:pt x="324" y="59"/>
                </a:cubicBezTo>
                <a:cubicBezTo>
                  <a:pt x="321" y="59"/>
                  <a:pt x="318" y="58"/>
                  <a:pt x="316" y="56"/>
                </a:cubicBezTo>
                <a:cubicBezTo>
                  <a:pt x="310" y="51"/>
                  <a:pt x="309" y="43"/>
                  <a:pt x="314" y="37"/>
                </a:cubicBezTo>
                <a:cubicBezTo>
                  <a:pt x="316" y="34"/>
                  <a:pt x="320" y="32"/>
                  <a:pt x="324" y="32"/>
                </a:cubicBezTo>
                <a:cubicBezTo>
                  <a:pt x="324" y="1"/>
                  <a:pt x="324" y="1"/>
                  <a:pt x="324" y="1"/>
                </a:cubicBezTo>
                <a:cubicBezTo>
                  <a:pt x="323" y="0"/>
                  <a:pt x="323" y="0"/>
                  <a:pt x="323" y="0"/>
                </a:cubicBezTo>
                <a:lnTo>
                  <a:pt x="272" y="63"/>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32" name="Freeform 47"/>
          <p:cNvSpPr>
            <a:spLocks noEditPoints="1"/>
          </p:cNvSpPr>
          <p:nvPr/>
        </p:nvSpPr>
        <p:spPr bwMode="auto">
          <a:xfrm>
            <a:off x="4836166" y="3094467"/>
            <a:ext cx="354013" cy="695325"/>
          </a:xfrm>
          <a:custGeom>
            <a:avLst/>
            <a:gdLst>
              <a:gd name="T0" fmla="*/ 121 w 162"/>
              <a:gd name="T1" fmla="*/ 144 h 319"/>
              <a:gd name="T2" fmla="*/ 128 w 162"/>
              <a:gd name="T3" fmla="*/ 138 h 319"/>
              <a:gd name="T4" fmla="*/ 150 w 162"/>
              <a:gd name="T5" fmla="*/ 80 h 319"/>
              <a:gd name="T6" fmla="*/ 147 w 162"/>
              <a:gd name="T7" fmla="*/ 69 h 319"/>
              <a:gd name="T8" fmla="*/ 156 w 162"/>
              <a:gd name="T9" fmla="*/ 46 h 319"/>
              <a:gd name="T10" fmla="*/ 137 w 162"/>
              <a:gd name="T11" fmla="*/ 3 h 319"/>
              <a:gd name="T12" fmla="*/ 121 w 162"/>
              <a:gd name="T13" fmla="*/ 1 h 319"/>
              <a:gd name="T14" fmla="*/ 121 w 162"/>
              <a:gd name="T15" fmla="*/ 58 h 319"/>
              <a:gd name="T16" fmla="*/ 126 w 162"/>
              <a:gd name="T17" fmla="*/ 61 h 319"/>
              <a:gd name="T18" fmla="*/ 121 w 162"/>
              <a:gd name="T19" fmla="*/ 59 h 319"/>
              <a:gd name="T20" fmla="*/ 121 w 162"/>
              <a:gd name="T21" fmla="*/ 85 h 319"/>
              <a:gd name="T22" fmla="*/ 125 w 162"/>
              <a:gd name="T23" fmla="*/ 75 h 319"/>
              <a:gd name="T24" fmla="*/ 123 w 162"/>
              <a:gd name="T25" fmla="*/ 66 h 319"/>
              <a:gd name="T26" fmla="*/ 139 w 162"/>
              <a:gd name="T27" fmla="*/ 72 h 319"/>
              <a:gd name="T28" fmla="*/ 144 w 162"/>
              <a:gd name="T29" fmla="*/ 83 h 319"/>
              <a:gd name="T30" fmla="*/ 125 w 162"/>
              <a:gd name="T31" fmla="*/ 132 h 319"/>
              <a:gd name="T32" fmla="*/ 121 w 162"/>
              <a:gd name="T33" fmla="*/ 136 h 319"/>
              <a:gd name="T34" fmla="*/ 121 w 162"/>
              <a:gd name="T35" fmla="*/ 144 h 319"/>
              <a:gd name="T36" fmla="*/ 66 w 162"/>
              <a:gd name="T37" fmla="*/ 284 h 319"/>
              <a:gd name="T38" fmla="*/ 121 w 162"/>
              <a:gd name="T39" fmla="*/ 144 h 319"/>
              <a:gd name="T40" fmla="*/ 121 w 162"/>
              <a:gd name="T41" fmla="*/ 144 h 319"/>
              <a:gd name="T42" fmla="*/ 121 w 162"/>
              <a:gd name="T43" fmla="*/ 136 h 319"/>
              <a:gd name="T44" fmla="*/ 114 w 162"/>
              <a:gd name="T45" fmla="*/ 137 h 319"/>
              <a:gd name="T46" fmla="*/ 98 w 162"/>
              <a:gd name="T47" fmla="*/ 130 h 319"/>
              <a:gd name="T48" fmla="*/ 98 w 162"/>
              <a:gd name="T49" fmla="*/ 130 h 319"/>
              <a:gd name="T50" fmla="*/ 106 w 162"/>
              <a:gd name="T51" fmla="*/ 125 h 319"/>
              <a:gd name="T52" fmla="*/ 121 w 162"/>
              <a:gd name="T53" fmla="*/ 85 h 319"/>
              <a:gd name="T54" fmla="*/ 121 w 162"/>
              <a:gd name="T55" fmla="*/ 59 h 319"/>
              <a:gd name="T56" fmla="*/ 85 w 162"/>
              <a:gd name="T57" fmla="*/ 45 h 319"/>
              <a:gd name="T58" fmla="*/ 74 w 162"/>
              <a:gd name="T59" fmla="*/ 51 h 319"/>
              <a:gd name="T60" fmla="*/ 52 w 162"/>
              <a:gd name="T61" fmla="*/ 108 h 319"/>
              <a:gd name="T62" fmla="*/ 54 w 162"/>
              <a:gd name="T63" fmla="*/ 118 h 319"/>
              <a:gd name="T64" fmla="*/ 35 w 162"/>
              <a:gd name="T65" fmla="*/ 168 h 319"/>
              <a:gd name="T66" fmla="*/ 35 w 162"/>
              <a:gd name="T67" fmla="*/ 256 h 319"/>
              <a:gd name="T68" fmla="*/ 39 w 162"/>
              <a:gd name="T69" fmla="*/ 257 h 319"/>
              <a:gd name="T70" fmla="*/ 45 w 162"/>
              <a:gd name="T71" fmla="*/ 268 h 319"/>
              <a:gd name="T72" fmla="*/ 58 w 162"/>
              <a:gd name="T73" fmla="*/ 264 h 319"/>
              <a:gd name="T74" fmla="*/ 64 w 162"/>
              <a:gd name="T75" fmla="*/ 278 h 319"/>
              <a:gd name="T76" fmla="*/ 63 w 162"/>
              <a:gd name="T77" fmla="*/ 281 h 319"/>
              <a:gd name="T78" fmla="*/ 35 w 162"/>
              <a:gd name="T79" fmla="*/ 300 h 319"/>
              <a:gd name="T80" fmla="*/ 35 w 162"/>
              <a:gd name="T81" fmla="*/ 306 h 319"/>
              <a:gd name="T82" fmla="*/ 66 w 162"/>
              <a:gd name="T83" fmla="*/ 284 h 319"/>
              <a:gd name="T84" fmla="*/ 121 w 162"/>
              <a:gd name="T85" fmla="*/ 1 h 319"/>
              <a:gd name="T86" fmla="*/ 121 w 162"/>
              <a:gd name="T87" fmla="*/ 58 h 319"/>
              <a:gd name="T88" fmla="*/ 88 w 162"/>
              <a:gd name="T89" fmla="*/ 36 h 319"/>
              <a:gd name="T90" fmla="*/ 94 w 162"/>
              <a:gd name="T91" fmla="*/ 22 h 319"/>
              <a:gd name="T92" fmla="*/ 121 w 162"/>
              <a:gd name="T93" fmla="*/ 1 h 319"/>
              <a:gd name="T94" fmla="*/ 35 w 162"/>
              <a:gd name="T95" fmla="*/ 168 h 319"/>
              <a:gd name="T96" fmla="*/ 0 w 162"/>
              <a:gd name="T97" fmla="*/ 258 h 319"/>
              <a:gd name="T98" fmla="*/ 15 w 162"/>
              <a:gd name="T99" fmla="*/ 319 h 319"/>
              <a:gd name="T100" fmla="*/ 35 w 162"/>
              <a:gd name="T101" fmla="*/ 306 h 319"/>
              <a:gd name="T102" fmla="*/ 35 w 162"/>
              <a:gd name="T103" fmla="*/ 300 h 319"/>
              <a:gd name="T104" fmla="*/ 33 w 162"/>
              <a:gd name="T105" fmla="*/ 301 h 319"/>
              <a:gd name="T106" fmla="*/ 13 w 162"/>
              <a:gd name="T107" fmla="*/ 294 h 319"/>
              <a:gd name="T108" fmla="*/ 5 w 162"/>
              <a:gd name="T109" fmla="*/ 259 h 319"/>
              <a:gd name="T110" fmla="*/ 5 w 162"/>
              <a:gd name="T111" fmla="*/ 259 h 319"/>
              <a:gd name="T112" fmla="*/ 6 w 162"/>
              <a:gd name="T113" fmla="*/ 256 h 319"/>
              <a:gd name="T114" fmla="*/ 19 w 162"/>
              <a:gd name="T115" fmla="*/ 250 h 319"/>
              <a:gd name="T116" fmla="*/ 26 w 162"/>
              <a:gd name="T117" fmla="*/ 261 h 319"/>
              <a:gd name="T118" fmla="*/ 35 w 162"/>
              <a:gd name="T119" fmla="*/ 256 h 319"/>
              <a:gd name="T120" fmla="*/ 35 w 162"/>
              <a:gd name="T121" fmla="*/ 168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2" h="319">
                <a:moveTo>
                  <a:pt x="121" y="144"/>
                </a:moveTo>
                <a:cubicBezTo>
                  <a:pt x="124" y="143"/>
                  <a:pt x="127" y="141"/>
                  <a:pt x="128" y="138"/>
                </a:cubicBezTo>
                <a:cubicBezTo>
                  <a:pt x="150" y="80"/>
                  <a:pt x="150" y="80"/>
                  <a:pt x="150" y="80"/>
                </a:cubicBezTo>
                <a:cubicBezTo>
                  <a:pt x="152" y="76"/>
                  <a:pt x="150" y="71"/>
                  <a:pt x="147" y="69"/>
                </a:cubicBezTo>
                <a:cubicBezTo>
                  <a:pt x="156" y="46"/>
                  <a:pt x="156" y="46"/>
                  <a:pt x="156" y="46"/>
                </a:cubicBezTo>
                <a:cubicBezTo>
                  <a:pt x="162" y="29"/>
                  <a:pt x="154" y="9"/>
                  <a:pt x="137" y="3"/>
                </a:cubicBezTo>
                <a:cubicBezTo>
                  <a:pt x="132" y="1"/>
                  <a:pt x="126" y="0"/>
                  <a:pt x="121" y="1"/>
                </a:cubicBezTo>
                <a:cubicBezTo>
                  <a:pt x="121" y="58"/>
                  <a:pt x="121" y="58"/>
                  <a:pt x="121" y="58"/>
                </a:cubicBezTo>
                <a:cubicBezTo>
                  <a:pt x="126" y="61"/>
                  <a:pt x="126" y="61"/>
                  <a:pt x="126" y="61"/>
                </a:cubicBezTo>
                <a:cubicBezTo>
                  <a:pt x="121" y="59"/>
                  <a:pt x="121" y="59"/>
                  <a:pt x="121" y="59"/>
                </a:cubicBezTo>
                <a:cubicBezTo>
                  <a:pt x="121" y="85"/>
                  <a:pt x="121" y="85"/>
                  <a:pt x="121" y="85"/>
                </a:cubicBezTo>
                <a:cubicBezTo>
                  <a:pt x="125" y="75"/>
                  <a:pt x="125" y="75"/>
                  <a:pt x="125" y="75"/>
                </a:cubicBezTo>
                <a:cubicBezTo>
                  <a:pt x="126" y="72"/>
                  <a:pt x="126" y="68"/>
                  <a:pt x="123" y="66"/>
                </a:cubicBezTo>
                <a:cubicBezTo>
                  <a:pt x="139" y="72"/>
                  <a:pt x="139" y="72"/>
                  <a:pt x="139" y="72"/>
                </a:cubicBezTo>
                <a:cubicBezTo>
                  <a:pt x="143" y="73"/>
                  <a:pt x="146" y="78"/>
                  <a:pt x="144" y="83"/>
                </a:cubicBezTo>
                <a:cubicBezTo>
                  <a:pt x="125" y="132"/>
                  <a:pt x="125" y="132"/>
                  <a:pt x="125" y="132"/>
                </a:cubicBezTo>
                <a:cubicBezTo>
                  <a:pt x="124" y="134"/>
                  <a:pt x="123" y="135"/>
                  <a:pt x="121" y="136"/>
                </a:cubicBezTo>
                <a:lnTo>
                  <a:pt x="121" y="144"/>
                </a:lnTo>
                <a:close/>
                <a:moveTo>
                  <a:pt x="66" y="284"/>
                </a:moveTo>
                <a:cubicBezTo>
                  <a:pt x="121" y="144"/>
                  <a:pt x="121" y="144"/>
                  <a:pt x="121" y="144"/>
                </a:cubicBezTo>
                <a:cubicBezTo>
                  <a:pt x="121" y="144"/>
                  <a:pt x="121" y="144"/>
                  <a:pt x="121" y="144"/>
                </a:cubicBezTo>
                <a:cubicBezTo>
                  <a:pt x="121" y="136"/>
                  <a:pt x="121" y="136"/>
                  <a:pt x="121" y="136"/>
                </a:cubicBezTo>
                <a:cubicBezTo>
                  <a:pt x="119" y="137"/>
                  <a:pt x="117" y="137"/>
                  <a:pt x="114" y="137"/>
                </a:cubicBezTo>
                <a:cubicBezTo>
                  <a:pt x="98" y="130"/>
                  <a:pt x="98" y="130"/>
                  <a:pt x="98" y="130"/>
                </a:cubicBezTo>
                <a:cubicBezTo>
                  <a:pt x="98" y="130"/>
                  <a:pt x="98" y="130"/>
                  <a:pt x="98" y="130"/>
                </a:cubicBezTo>
                <a:cubicBezTo>
                  <a:pt x="102" y="130"/>
                  <a:pt x="105" y="128"/>
                  <a:pt x="106" y="125"/>
                </a:cubicBezTo>
                <a:cubicBezTo>
                  <a:pt x="121" y="85"/>
                  <a:pt x="121" y="85"/>
                  <a:pt x="121" y="85"/>
                </a:cubicBezTo>
                <a:cubicBezTo>
                  <a:pt x="121" y="59"/>
                  <a:pt x="121" y="59"/>
                  <a:pt x="121" y="59"/>
                </a:cubicBezTo>
                <a:cubicBezTo>
                  <a:pt x="85" y="45"/>
                  <a:pt x="85" y="45"/>
                  <a:pt x="85" y="45"/>
                </a:cubicBezTo>
                <a:cubicBezTo>
                  <a:pt x="80" y="44"/>
                  <a:pt x="76" y="47"/>
                  <a:pt x="74" y="51"/>
                </a:cubicBezTo>
                <a:cubicBezTo>
                  <a:pt x="52" y="108"/>
                  <a:pt x="52" y="108"/>
                  <a:pt x="52" y="108"/>
                </a:cubicBezTo>
                <a:cubicBezTo>
                  <a:pt x="51" y="112"/>
                  <a:pt x="52" y="115"/>
                  <a:pt x="54" y="118"/>
                </a:cubicBezTo>
                <a:cubicBezTo>
                  <a:pt x="35" y="168"/>
                  <a:pt x="35" y="168"/>
                  <a:pt x="35" y="168"/>
                </a:cubicBezTo>
                <a:cubicBezTo>
                  <a:pt x="35" y="256"/>
                  <a:pt x="35" y="256"/>
                  <a:pt x="35" y="256"/>
                </a:cubicBezTo>
                <a:cubicBezTo>
                  <a:pt x="36" y="256"/>
                  <a:pt x="37" y="257"/>
                  <a:pt x="39" y="257"/>
                </a:cubicBezTo>
                <a:cubicBezTo>
                  <a:pt x="43" y="259"/>
                  <a:pt x="46" y="264"/>
                  <a:pt x="45" y="268"/>
                </a:cubicBezTo>
                <a:cubicBezTo>
                  <a:pt x="48" y="264"/>
                  <a:pt x="53" y="263"/>
                  <a:pt x="58" y="264"/>
                </a:cubicBezTo>
                <a:cubicBezTo>
                  <a:pt x="63" y="267"/>
                  <a:pt x="66" y="273"/>
                  <a:pt x="64" y="278"/>
                </a:cubicBezTo>
                <a:cubicBezTo>
                  <a:pt x="63" y="281"/>
                  <a:pt x="63" y="281"/>
                  <a:pt x="63" y="281"/>
                </a:cubicBezTo>
                <a:cubicBezTo>
                  <a:pt x="35" y="300"/>
                  <a:pt x="35" y="300"/>
                  <a:pt x="35" y="300"/>
                </a:cubicBezTo>
                <a:cubicBezTo>
                  <a:pt x="35" y="306"/>
                  <a:pt x="35" y="306"/>
                  <a:pt x="35" y="306"/>
                </a:cubicBezTo>
                <a:cubicBezTo>
                  <a:pt x="66" y="284"/>
                  <a:pt x="66" y="284"/>
                  <a:pt x="66" y="284"/>
                </a:cubicBezTo>
                <a:close/>
                <a:moveTo>
                  <a:pt x="121" y="1"/>
                </a:moveTo>
                <a:cubicBezTo>
                  <a:pt x="121" y="58"/>
                  <a:pt x="121" y="58"/>
                  <a:pt x="121" y="58"/>
                </a:cubicBezTo>
                <a:cubicBezTo>
                  <a:pt x="88" y="36"/>
                  <a:pt x="88" y="36"/>
                  <a:pt x="88" y="36"/>
                </a:cubicBezTo>
                <a:cubicBezTo>
                  <a:pt x="94" y="22"/>
                  <a:pt x="94" y="22"/>
                  <a:pt x="94" y="22"/>
                </a:cubicBezTo>
                <a:cubicBezTo>
                  <a:pt x="98" y="10"/>
                  <a:pt x="109" y="2"/>
                  <a:pt x="121" y="1"/>
                </a:cubicBezTo>
                <a:close/>
                <a:moveTo>
                  <a:pt x="35" y="168"/>
                </a:moveTo>
                <a:cubicBezTo>
                  <a:pt x="0" y="258"/>
                  <a:pt x="0" y="258"/>
                  <a:pt x="0" y="258"/>
                </a:cubicBezTo>
                <a:cubicBezTo>
                  <a:pt x="15" y="319"/>
                  <a:pt x="15" y="319"/>
                  <a:pt x="15" y="319"/>
                </a:cubicBezTo>
                <a:cubicBezTo>
                  <a:pt x="35" y="306"/>
                  <a:pt x="35" y="306"/>
                  <a:pt x="35" y="306"/>
                </a:cubicBezTo>
                <a:cubicBezTo>
                  <a:pt x="35" y="300"/>
                  <a:pt x="35" y="300"/>
                  <a:pt x="35" y="300"/>
                </a:cubicBezTo>
                <a:cubicBezTo>
                  <a:pt x="33" y="301"/>
                  <a:pt x="33" y="301"/>
                  <a:pt x="33" y="301"/>
                </a:cubicBezTo>
                <a:cubicBezTo>
                  <a:pt x="13" y="294"/>
                  <a:pt x="13" y="294"/>
                  <a:pt x="13" y="294"/>
                </a:cubicBezTo>
                <a:cubicBezTo>
                  <a:pt x="5" y="259"/>
                  <a:pt x="5" y="259"/>
                  <a:pt x="5" y="259"/>
                </a:cubicBezTo>
                <a:cubicBezTo>
                  <a:pt x="5" y="259"/>
                  <a:pt x="5" y="259"/>
                  <a:pt x="5" y="259"/>
                </a:cubicBezTo>
                <a:cubicBezTo>
                  <a:pt x="6" y="256"/>
                  <a:pt x="6" y="256"/>
                  <a:pt x="6" y="256"/>
                </a:cubicBezTo>
                <a:cubicBezTo>
                  <a:pt x="8" y="250"/>
                  <a:pt x="14" y="248"/>
                  <a:pt x="19" y="250"/>
                </a:cubicBezTo>
                <a:cubicBezTo>
                  <a:pt x="24" y="251"/>
                  <a:pt x="27" y="256"/>
                  <a:pt x="26" y="261"/>
                </a:cubicBezTo>
                <a:cubicBezTo>
                  <a:pt x="28" y="258"/>
                  <a:pt x="31" y="256"/>
                  <a:pt x="35" y="256"/>
                </a:cubicBezTo>
                <a:lnTo>
                  <a:pt x="35" y="168"/>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33" name="Freeform 48"/>
          <p:cNvSpPr>
            <a:spLocks noEditPoints="1"/>
          </p:cNvSpPr>
          <p:nvPr/>
        </p:nvSpPr>
        <p:spPr bwMode="auto">
          <a:xfrm>
            <a:off x="3601091" y="3183367"/>
            <a:ext cx="579438" cy="579438"/>
          </a:xfrm>
          <a:custGeom>
            <a:avLst/>
            <a:gdLst>
              <a:gd name="T0" fmla="*/ 133 w 266"/>
              <a:gd name="T1" fmla="*/ 0 h 266"/>
              <a:gd name="T2" fmla="*/ 133 w 266"/>
              <a:gd name="T3" fmla="*/ 0 h 266"/>
              <a:gd name="T4" fmla="*/ 133 w 266"/>
              <a:gd name="T5" fmla="*/ 35 h 266"/>
              <a:gd name="T6" fmla="*/ 150 w 266"/>
              <a:gd name="T7" fmla="*/ 24 h 266"/>
              <a:gd name="T8" fmla="*/ 242 w 266"/>
              <a:gd name="T9" fmla="*/ 117 h 266"/>
              <a:gd name="T10" fmla="*/ 231 w 266"/>
              <a:gd name="T11" fmla="*/ 133 h 266"/>
              <a:gd name="T12" fmla="*/ 242 w 266"/>
              <a:gd name="T13" fmla="*/ 149 h 266"/>
              <a:gd name="T14" fmla="*/ 150 w 266"/>
              <a:gd name="T15" fmla="*/ 242 h 266"/>
              <a:gd name="T16" fmla="*/ 150 w 266"/>
              <a:gd name="T17" fmla="*/ 242 h 266"/>
              <a:gd name="T18" fmla="*/ 133 w 266"/>
              <a:gd name="T19" fmla="*/ 231 h 266"/>
              <a:gd name="T20" fmla="*/ 133 w 266"/>
              <a:gd name="T21" fmla="*/ 266 h 266"/>
              <a:gd name="T22" fmla="*/ 133 w 266"/>
              <a:gd name="T23" fmla="*/ 266 h 266"/>
              <a:gd name="T24" fmla="*/ 266 w 266"/>
              <a:gd name="T25" fmla="*/ 133 h 266"/>
              <a:gd name="T26" fmla="*/ 133 w 266"/>
              <a:gd name="T27" fmla="*/ 0 h 266"/>
              <a:gd name="T28" fmla="*/ 133 w 266"/>
              <a:gd name="T29" fmla="*/ 0 h 266"/>
              <a:gd name="T30" fmla="*/ 133 w 266"/>
              <a:gd name="T31" fmla="*/ 0 h 266"/>
              <a:gd name="T32" fmla="*/ 0 w 266"/>
              <a:gd name="T33" fmla="*/ 133 h 266"/>
              <a:gd name="T34" fmla="*/ 133 w 266"/>
              <a:gd name="T35" fmla="*/ 266 h 266"/>
              <a:gd name="T36" fmla="*/ 133 w 266"/>
              <a:gd name="T37" fmla="*/ 266 h 266"/>
              <a:gd name="T38" fmla="*/ 133 w 266"/>
              <a:gd name="T39" fmla="*/ 231 h 266"/>
              <a:gd name="T40" fmla="*/ 133 w 266"/>
              <a:gd name="T41" fmla="*/ 231 h 266"/>
              <a:gd name="T42" fmla="*/ 117 w 266"/>
              <a:gd name="T43" fmla="*/ 242 h 266"/>
              <a:gd name="T44" fmla="*/ 24 w 266"/>
              <a:gd name="T45" fmla="*/ 149 h 266"/>
              <a:gd name="T46" fmla="*/ 35 w 266"/>
              <a:gd name="T47" fmla="*/ 133 h 266"/>
              <a:gd name="T48" fmla="*/ 24 w 266"/>
              <a:gd name="T49" fmla="*/ 117 h 266"/>
              <a:gd name="T50" fmla="*/ 117 w 266"/>
              <a:gd name="T51" fmla="*/ 24 h 266"/>
              <a:gd name="T52" fmla="*/ 133 w 266"/>
              <a:gd name="T53" fmla="*/ 35 h 266"/>
              <a:gd name="T54" fmla="*/ 133 w 266"/>
              <a:gd name="T55" fmla="*/ 35 h 266"/>
              <a:gd name="T56" fmla="*/ 133 w 266"/>
              <a:gd name="T5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6" h="266">
                <a:moveTo>
                  <a:pt x="133" y="0"/>
                </a:moveTo>
                <a:cubicBezTo>
                  <a:pt x="133" y="0"/>
                  <a:pt x="133" y="0"/>
                  <a:pt x="133" y="0"/>
                </a:cubicBezTo>
                <a:cubicBezTo>
                  <a:pt x="133" y="35"/>
                  <a:pt x="133" y="35"/>
                  <a:pt x="133" y="35"/>
                </a:cubicBezTo>
                <a:cubicBezTo>
                  <a:pt x="141" y="35"/>
                  <a:pt x="147" y="30"/>
                  <a:pt x="150" y="24"/>
                </a:cubicBezTo>
                <a:cubicBezTo>
                  <a:pt x="197" y="31"/>
                  <a:pt x="235" y="69"/>
                  <a:pt x="242" y="117"/>
                </a:cubicBezTo>
                <a:cubicBezTo>
                  <a:pt x="236" y="119"/>
                  <a:pt x="231" y="125"/>
                  <a:pt x="231" y="133"/>
                </a:cubicBezTo>
                <a:cubicBezTo>
                  <a:pt x="231" y="140"/>
                  <a:pt x="236" y="147"/>
                  <a:pt x="242" y="149"/>
                </a:cubicBezTo>
                <a:cubicBezTo>
                  <a:pt x="235" y="197"/>
                  <a:pt x="197" y="235"/>
                  <a:pt x="150" y="242"/>
                </a:cubicBezTo>
                <a:cubicBezTo>
                  <a:pt x="150" y="242"/>
                  <a:pt x="150" y="242"/>
                  <a:pt x="150" y="242"/>
                </a:cubicBezTo>
                <a:cubicBezTo>
                  <a:pt x="147" y="236"/>
                  <a:pt x="141" y="231"/>
                  <a:pt x="133" y="231"/>
                </a:cubicBezTo>
                <a:cubicBezTo>
                  <a:pt x="133" y="266"/>
                  <a:pt x="133" y="266"/>
                  <a:pt x="133" y="266"/>
                </a:cubicBezTo>
                <a:cubicBezTo>
                  <a:pt x="133" y="266"/>
                  <a:pt x="133" y="266"/>
                  <a:pt x="133" y="266"/>
                </a:cubicBezTo>
                <a:cubicBezTo>
                  <a:pt x="207" y="266"/>
                  <a:pt x="266" y="206"/>
                  <a:pt x="266" y="133"/>
                </a:cubicBezTo>
                <a:cubicBezTo>
                  <a:pt x="266" y="59"/>
                  <a:pt x="207" y="0"/>
                  <a:pt x="133" y="0"/>
                </a:cubicBezTo>
                <a:close/>
                <a:moveTo>
                  <a:pt x="133" y="0"/>
                </a:moveTo>
                <a:cubicBezTo>
                  <a:pt x="133" y="0"/>
                  <a:pt x="133" y="0"/>
                  <a:pt x="133" y="0"/>
                </a:cubicBezTo>
                <a:cubicBezTo>
                  <a:pt x="60" y="0"/>
                  <a:pt x="0" y="59"/>
                  <a:pt x="0" y="133"/>
                </a:cubicBezTo>
                <a:cubicBezTo>
                  <a:pt x="0" y="206"/>
                  <a:pt x="60" y="266"/>
                  <a:pt x="133" y="266"/>
                </a:cubicBezTo>
                <a:cubicBezTo>
                  <a:pt x="133" y="266"/>
                  <a:pt x="133" y="266"/>
                  <a:pt x="133" y="266"/>
                </a:cubicBezTo>
                <a:cubicBezTo>
                  <a:pt x="133" y="231"/>
                  <a:pt x="133" y="231"/>
                  <a:pt x="133" y="231"/>
                </a:cubicBezTo>
                <a:cubicBezTo>
                  <a:pt x="133" y="231"/>
                  <a:pt x="133" y="231"/>
                  <a:pt x="133" y="231"/>
                </a:cubicBezTo>
                <a:cubicBezTo>
                  <a:pt x="126" y="231"/>
                  <a:pt x="120" y="236"/>
                  <a:pt x="117" y="242"/>
                </a:cubicBezTo>
                <a:cubicBezTo>
                  <a:pt x="69" y="235"/>
                  <a:pt x="31" y="197"/>
                  <a:pt x="24" y="149"/>
                </a:cubicBezTo>
                <a:cubicBezTo>
                  <a:pt x="31" y="147"/>
                  <a:pt x="35" y="140"/>
                  <a:pt x="35" y="133"/>
                </a:cubicBezTo>
                <a:cubicBezTo>
                  <a:pt x="35" y="125"/>
                  <a:pt x="31" y="119"/>
                  <a:pt x="24" y="117"/>
                </a:cubicBezTo>
                <a:cubicBezTo>
                  <a:pt x="31" y="69"/>
                  <a:pt x="69" y="31"/>
                  <a:pt x="117" y="24"/>
                </a:cubicBezTo>
                <a:cubicBezTo>
                  <a:pt x="120" y="30"/>
                  <a:pt x="126" y="35"/>
                  <a:pt x="133" y="35"/>
                </a:cubicBezTo>
                <a:cubicBezTo>
                  <a:pt x="133" y="35"/>
                  <a:pt x="133" y="35"/>
                  <a:pt x="133" y="35"/>
                </a:cubicBezTo>
                <a:lnTo>
                  <a:pt x="133" y="0"/>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134" name="Freeform 49"/>
          <p:cNvSpPr/>
          <p:nvPr/>
        </p:nvSpPr>
        <p:spPr bwMode="auto">
          <a:xfrm>
            <a:off x="3707454" y="3367517"/>
            <a:ext cx="288925" cy="152400"/>
          </a:xfrm>
          <a:custGeom>
            <a:avLst/>
            <a:gdLst>
              <a:gd name="T0" fmla="*/ 124 w 133"/>
              <a:gd name="T1" fmla="*/ 0 h 70"/>
              <a:gd name="T2" fmla="*/ 93 w 133"/>
              <a:gd name="T3" fmla="*/ 30 h 70"/>
              <a:gd name="T4" fmla="*/ 84 w 133"/>
              <a:gd name="T5" fmla="*/ 28 h 70"/>
              <a:gd name="T6" fmla="*/ 65 w 133"/>
              <a:gd name="T7" fmla="*/ 42 h 70"/>
              <a:gd name="T8" fmla="*/ 0 w 133"/>
              <a:gd name="T9" fmla="*/ 42 h 70"/>
              <a:gd name="T10" fmla="*/ 0 w 133"/>
              <a:gd name="T11" fmla="*/ 56 h 70"/>
              <a:gd name="T12" fmla="*/ 65 w 133"/>
              <a:gd name="T13" fmla="*/ 56 h 70"/>
              <a:gd name="T14" fmla="*/ 84 w 133"/>
              <a:gd name="T15" fmla="*/ 70 h 70"/>
              <a:gd name="T16" fmla="*/ 105 w 133"/>
              <a:gd name="T17" fmla="*/ 49 h 70"/>
              <a:gd name="T18" fmla="*/ 103 w 133"/>
              <a:gd name="T19" fmla="*/ 40 h 70"/>
              <a:gd name="T20" fmla="*/ 133 w 133"/>
              <a:gd name="T21" fmla="*/ 9 h 70"/>
              <a:gd name="T22" fmla="*/ 124 w 133"/>
              <a:gd name="T23"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3" h="70">
                <a:moveTo>
                  <a:pt x="124" y="0"/>
                </a:moveTo>
                <a:cubicBezTo>
                  <a:pt x="93" y="30"/>
                  <a:pt x="93" y="30"/>
                  <a:pt x="93" y="30"/>
                </a:cubicBezTo>
                <a:cubicBezTo>
                  <a:pt x="91" y="29"/>
                  <a:pt x="88" y="28"/>
                  <a:pt x="84" y="28"/>
                </a:cubicBezTo>
                <a:cubicBezTo>
                  <a:pt x="75" y="28"/>
                  <a:pt x="67" y="34"/>
                  <a:pt x="65" y="42"/>
                </a:cubicBezTo>
                <a:cubicBezTo>
                  <a:pt x="0" y="42"/>
                  <a:pt x="0" y="42"/>
                  <a:pt x="0" y="42"/>
                </a:cubicBezTo>
                <a:cubicBezTo>
                  <a:pt x="0" y="56"/>
                  <a:pt x="0" y="56"/>
                  <a:pt x="0" y="56"/>
                </a:cubicBezTo>
                <a:cubicBezTo>
                  <a:pt x="65" y="56"/>
                  <a:pt x="65" y="56"/>
                  <a:pt x="65" y="56"/>
                </a:cubicBezTo>
                <a:cubicBezTo>
                  <a:pt x="67" y="64"/>
                  <a:pt x="75" y="70"/>
                  <a:pt x="84" y="70"/>
                </a:cubicBezTo>
                <a:cubicBezTo>
                  <a:pt x="96" y="70"/>
                  <a:pt x="105" y="60"/>
                  <a:pt x="105" y="49"/>
                </a:cubicBezTo>
                <a:cubicBezTo>
                  <a:pt x="105" y="46"/>
                  <a:pt x="104" y="43"/>
                  <a:pt x="103" y="40"/>
                </a:cubicBezTo>
                <a:cubicBezTo>
                  <a:pt x="133" y="9"/>
                  <a:pt x="133" y="9"/>
                  <a:pt x="133" y="9"/>
                </a:cubicBezTo>
                <a:lnTo>
                  <a:pt x="124" y="0"/>
                </a:lnTo>
                <a:close/>
              </a:path>
            </a:pathLst>
          </a:custGeom>
          <a:solidFill>
            <a:srgbClr val="FE978C"/>
          </a:solidFill>
          <a:ln>
            <a:noFill/>
          </a:ln>
        </p:spPr>
        <p:txBody>
          <a:bodyPr vert="horz" wrap="square" lIns="91440" tIns="45720" rIns="91440" bIns="45720" numCol="1" anchor="t" anchorCtr="0" compatLnSpc="1"/>
          <a:lstStyle/>
          <a:p>
            <a:endParaRPr lang="id-ID"/>
          </a:p>
        </p:txBody>
      </p:sp>
      <p:grpSp>
        <p:nvGrpSpPr>
          <p:cNvPr id="135" name="Group 126"/>
          <p:cNvGrpSpPr/>
          <p:nvPr/>
        </p:nvGrpSpPr>
        <p:grpSpPr>
          <a:xfrm>
            <a:off x="3832866" y="3929492"/>
            <a:ext cx="454025" cy="431800"/>
            <a:chOff x="8505825" y="3605213"/>
            <a:chExt cx="454025" cy="431800"/>
          </a:xfrm>
          <a:solidFill>
            <a:srgbClr val="00B0F0"/>
          </a:solidFill>
        </p:grpSpPr>
        <p:sp>
          <p:nvSpPr>
            <p:cNvPr id="136" name="Freeform 50"/>
            <p:cNvSpPr/>
            <p:nvPr/>
          </p:nvSpPr>
          <p:spPr bwMode="auto">
            <a:xfrm>
              <a:off x="8505825" y="3694113"/>
              <a:ext cx="454025" cy="342900"/>
            </a:xfrm>
            <a:custGeom>
              <a:avLst/>
              <a:gdLst>
                <a:gd name="T0" fmla="*/ 146 w 208"/>
                <a:gd name="T1" fmla="*/ 0 h 157"/>
                <a:gd name="T2" fmla="*/ 104 w 208"/>
                <a:gd name="T3" fmla="*/ 15 h 157"/>
                <a:gd name="T4" fmla="*/ 62 w 208"/>
                <a:gd name="T5" fmla="*/ 0 h 157"/>
                <a:gd name="T6" fmla="*/ 0 w 208"/>
                <a:gd name="T7" fmla="*/ 60 h 157"/>
                <a:gd name="T8" fmla="*/ 107 w 208"/>
                <a:gd name="T9" fmla="*/ 157 h 157"/>
                <a:gd name="T10" fmla="*/ 208 w 208"/>
                <a:gd name="T11" fmla="*/ 60 h 157"/>
                <a:gd name="T12" fmla="*/ 146 w 208"/>
                <a:gd name="T13" fmla="*/ 0 h 157"/>
              </a:gdLst>
              <a:ahLst/>
              <a:cxnLst>
                <a:cxn ang="0">
                  <a:pos x="T0" y="T1"/>
                </a:cxn>
                <a:cxn ang="0">
                  <a:pos x="T2" y="T3"/>
                </a:cxn>
                <a:cxn ang="0">
                  <a:pos x="T4" y="T5"/>
                </a:cxn>
                <a:cxn ang="0">
                  <a:pos x="T6" y="T7"/>
                </a:cxn>
                <a:cxn ang="0">
                  <a:pos x="T8" y="T9"/>
                </a:cxn>
                <a:cxn ang="0">
                  <a:pos x="T10" y="T11"/>
                </a:cxn>
                <a:cxn ang="0">
                  <a:pos x="T12" y="T13"/>
                </a:cxn>
              </a:cxnLst>
              <a:rect l="0" t="0" r="r" b="b"/>
              <a:pathLst>
                <a:path w="208" h="157">
                  <a:moveTo>
                    <a:pt x="146" y="0"/>
                  </a:moveTo>
                  <a:cubicBezTo>
                    <a:pt x="130" y="0"/>
                    <a:pt x="115" y="6"/>
                    <a:pt x="104" y="15"/>
                  </a:cubicBezTo>
                  <a:cubicBezTo>
                    <a:pt x="93" y="6"/>
                    <a:pt x="78" y="0"/>
                    <a:pt x="62" y="0"/>
                  </a:cubicBezTo>
                  <a:cubicBezTo>
                    <a:pt x="28" y="0"/>
                    <a:pt x="0" y="27"/>
                    <a:pt x="0" y="60"/>
                  </a:cubicBezTo>
                  <a:cubicBezTo>
                    <a:pt x="0" y="98"/>
                    <a:pt x="31" y="157"/>
                    <a:pt x="107" y="157"/>
                  </a:cubicBezTo>
                  <a:cubicBezTo>
                    <a:pt x="185" y="157"/>
                    <a:pt x="208" y="95"/>
                    <a:pt x="208" y="60"/>
                  </a:cubicBezTo>
                  <a:cubicBezTo>
                    <a:pt x="208" y="27"/>
                    <a:pt x="180" y="0"/>
                    <a:pt x="14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37" name="Freeform 51"/>
            <p:cNvSpPr/>
            <p:nvPr/>
          </p:nvSpPr>
          <p:spPr bwMode="auto">
            <a:xfrm>
              <a:off x="8709025" y="3605213"/>
              <a:ext cx="123825" cy="157163"/>
            </a:xfrm>
            <a:custGeom>
              <a:avLst/>
              <a:gdLst>
                <a:gd name="T0" fmla="*/ 12 w 57"/>
                <a:gd name="T1" fmla="*/ 72 h 72"/>
                <a:gd name="T2" fmla="*/ 27 w 57"/>
                <a:gd name="T3" fmla="*/ 0 h 72"/>
                <a:gd name="T4" fmla="*/ 57 w 57"/>
                <a:gd name="T5" fmla="*/ 6 h 72"/>
                <a:gd name="T6" fmla="*/ 12 w 57"/>
                <a:gd name="T7" fmla="*/ 72 h 72"/>
              </a:gdLst>
              <a:ahLst/>
              <a:cxnLst>
                <a:cxn ang="0">
                  <a:pos x="T0" y="T1"/>
                </a:cxn>
                <a:cxn ang="0">
                  <a:pos x="T2" y="T3"/>
                </a:cxn>
                <a:cxn ang="0">
                  <a:pos x="T4" y="T5"/>
                </a:cxn>
                <a:cxn ang="0">
                  <a:pos x="T6" y="T7"/>
                </a:cxn>
              </a:cxnLst>
              <a:rect l="0" t="0" r="r" b="b"/>
              <a:pathLst>
                <a:path w="57" h="72">
                  <a:moveTo>
                    <a:pt x="12" y="72"/>
                  </a:moveTo>
                  <a:cubicBezTo>
                    <a:pt x="0" y="48"/>
                    <a:pt x="7" y="20"/>
                    <a:pt x="27" y="0"/>
                  </a:cubicBezTo>
                  <a:cubicBezTo>
                    <a:pt x="57" y="6"/>
                    <a:pt x="57" y="6"/>
                    <a:pt x="57" y="6"/>
                  </a:cubicBezTo>
                  <a:cubicBezTo>
                    <a:pt x="29" y="21"/>
                    <a:pt x="12" y="37"/>
                    <a:pt x="12"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138" name="Freeform 52"/>
          <p:cNvSpPr/>
          <p:nvPr/>
        </p:nvSpPr>
        <p:spPr bwMode="auto">
          <a:xfrm>
            <a:off x="2432691" y="1359329"/>
            <a:ext cx="679450" cy="552450"/>
          </a:xfrm>
          <a:custGeom>
            <a:avLst/>
            <a:gdLst>
              <a:gd name="T0" fmla="*/ 312 w 312"/>
              <a:gd name="T1" fmla="*/ 86 h 253"/>
              <a:gd name="T2" fmla="*/ 305 w 312"/>
              <a:gd name="T3" fmla="*/ 75 h 253"/>
              <a:gd name="T4" fmla="*/ 79 w 312"/>
              <a:gd name="T5" fmla="*/ 226 h 253"/>
              <a:gd name="T6" fmla="*/ 28 w 312"/>
              <a:gd name="T7" fmla="*/ 214 h 253"/>
              <a:gd name="T8" fmla="*/ 35 w 312"/>
              <a:gd name="T9" fmla="*/ 162 h 253"/>
              <a:gd name="T10" fmla="*/ 262 w 312"/>
              <a:gd name="T11" fmla="*/ 11 h 253"/>
              <a:gd name="T12" fmla="*/ 254 w 312"/>
              <a:gd name="T13" fmla="*/ 0 h 253"/>
              <a:gd name="T14" fmla="*/ 26 w 312"/>
              <a:gd name="T15" fmla="*/ 153 h 253"/>
              <a:gd name="T16" fmla="*/ 15 w 312"/>
              <a:gd name="T17" fmla="*/ 222 h 253"/>
              <a:gd name="T18" fmla="*/ 83 w 312"/>
              <a:gd name="T19" fmla="*/ 239 h 253"/>
              <a:gd name="T20" fmla="*/ 312 w 312"/>
              <a:gd name="T21" fmla="*/ 86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253">
                <a:moveTo>
                  <a:pt x="312" y="86"/>
                </a:moveTo>
                <a:cubicBezTo>
                  <a:pt x="305" y="75"/>
                  <a:pt x="305" y="75"/>
                  <a:pt x="305" y="75"/>
                </a:cubicBezTo>
                <a:cubicBezTo>
                  <a:pt x="79" y="226"/>
                  <a:pt x="79" y="226"/>
                  <a:pt x="79" y="226"/>
                </a:cubicBezTo>
                <a:cubicBezTo>
                  <a:pt x="63" y="237"/>
                  <a:pt x="40" y="231"/>
                  <a:pt x="28" y="214"/>
                </a:cubicBezTo>
                <a:cubicBezTo>
                  <a:pt x="16" y="196"/>
                  <a:pt x="19" y="173"/>
                  <a:pt x="35" y="162"/>
                </a:cubicBezTo>
                <a:cubicBezTo>
                  <a:pt x="262" y="11"/>
                  <a:pt x="262" y="11"/>
                  <a:pt x="262" y="11"/>
                </a:cubicBezTo>
                <a:cubicBezTo>
                  <a:pt x="254" y="0"/>
                  <a:pt x="254" y="0"/>
                  <a:pt x="254" y="0"/>
                </a:cubicBezTo>
                <a:cubicBezTo>
                  <a:pt x="26" y="153"/>
                  <a:pt x="26" y="153"/>
                  <a:pt x="26" y="153"/>
                </a:cubicBezTo>
                <a:cubicBezTo>
                  <a:pt x="4" y="167"/>
                  <a:pt x="0" y="198"/>
                  <a:pt x="15" y="222"/>
                </a:cubicBezTo>
                <a:cubicBezTo>
                  <a:pt x="31" y="246"/>
                  <a:pt x="62" y="253"/>
                  <a:pt x="83" y="239"/>
                </a:cubicBezTo>
                <a:lnTo>
                  <a:pt x="312" y="86"/>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39" name="Freeform 53"/>
          <p:cNvSpPr/>
          <p:nvPr/>
        </p:nvSpPr>
        <p:spPr bwMode="auto">
          <a:xfrm>
            <a:off x="2948629" y="1329167"/>
            <a:ext cx="187325" cy="257175"/>
          </a:xfrm>
          <a:custGeom>
            <a:avLst/>
            <a:gdLst>
              <a:gd name="T0" fmla="*/ 80 w 86"/>
              <a:gd name="T1" fmla="*/ 115 h 118"/>
              <a:gd name="T2" fmla="*/ 68 w 86"/>
              <a:gd name="T3" fmla="*/ 113 h 118"/>
              <a:gd name="T4" fmla="*/ 3 w 86"/>
              <a:gd name="T5" fmla="*/ 16 h 118"/>
              <a:gd name="T6" fmla="*/ 6 w 86"/>
              <a:gd name="T7" fmla="*/ 3 h 118"/>
              <a:gd name="T8" fmla="*/ 19 w 86"/>
              <a:gd name="T9" fmla="*/ 6 h 118"/>
              <a:gd name="T10" fmla="*/ 83 w 86"/>
              <a:gd name="T11" fmla="*/ 102 h 118"/>
              <a:gd name="T12" fmla="*/ 80 w 86"/>
              <a:gd name="T13" fmla="*/ 115 h 118"/>
            </a:gdLst>
            <a:ahLst/>
            <a:cxnLst>
              <a:cxn ang="0">
                <a:pos x="T0" y="T1"/>
              </a:cxn>
              <a:cxn ang="0">
                <a:pos x="T2" y="T3"/>
              </a:cxn>
              <a:cxn ang="0">
                <a:pos x="T4" y="T5"/>
              </a:cxn>
              <a:cxn ang="0">
                <a:pos x="T6" y="T7"/>
              </a:cxn>
              <a:cxn ang="0">
                <a:pos x="T8" y="T9"/>
              </a:cxn>
              <a:cxn ang="0">
                <a:pos x="T10" y="T11"/>
              </a:cxn>
              <a:cxn ang="0">
                <a:pos x="T12" y="T13"/>
              </a:cxn>
            </a:cxnLst>
            <a:rect l="0" t="0" r="r" b="b"/>
            <a:pathLst>
              <a:path w="86" h="118">
                <a:moveTo>
                  <a:pt x="80" y="115"/>
                </a:moveTo>
                <a:cubicBezTo>
                  <a:pt x="76" y="118"/>
                  <a:pt x="70" y="117"/>
                  <a:pt x="68" y="113"/>
                </a:cubicBezTo>
                <a:cubicBezTo>
                  <a:pt x="3" y="16"/>
                  <a:pt x="3" y="16"/>
                  <a:pt x="3" y="16"/>
                </a:cubicBezTo>
                <a:cubicBezTo>
                  <a:pt x="0" y="12"/>
                  <a:pt x="1" y="6"/>
                  <a:pt x="6" y="3"/>
                </a:cubicBezTo>
                <a:cubicBezTo>
                  <a:pt x="10" y="0"/>
                  <a:pt x="16" y="2"/>
                  <a:pt x="19" y="6"/>
                </a:cubicBezTo>
                <a:cubicBezTo>
                  <a:pt x="83" y="102"/>
                  <a:pt x="83" y="102"/>
                  <a:pt x="83" y="102"/>
                </a:cubicBezTo>
                <a:cubicBezTo>
                  <a:pt x="86" y="107"/>
                  <a:pt x="85" y="112"/>
                  <a:pt x="80" y="115"/>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40" name="Freeform 54"/>
          <p:cNvSpPr/>
          <p:nvPr/>
        </p:nvSpPr>
        <p:spPr bwMode="auto">
          <a:xfrm>
            <a:off x="2521591" y="1505379"/>
            <a:ext cx="514350" cy="336550"/>
          </a:xfrm>
          <a:custGeom>
            <a:avLst/>
            <a:gdLst>
              <a:gd name="T0" fmla="*/ 236 w 236"/>
              <a:gd name="T1" fmla="*/ 13 h 154"/>
              <a:gd name="T2" fmla="*/ 227 w 236"/>
              <a:gd name="T3" fmla="*/ 0 h 154"/>
              <a:gd name="T4" fmla="*/ 25 w 236"/>
              <a:gd name="T5" fmla="*/ 135 h 154"/>
              <a:gd name="T6" fmla="*/ 0 w 236"/>
              <a:gd name="T7" fmla="*/ 136 h 154"/>
              <a:gd name="T8" fmla="*/ 1 w 236"/>
              <a:gd name="T9" fmla="*/ 138 h 154"/>
              <a:gd name="T10" fmla="*/ 36 w 236"/>
              <a:gd name="T11" fmla="*/ 146 h 154"/>
              <a:gd name="T12" fmla="*/ 236 w 236"/>
              <a:gd name="T13" fmla="*/ 13 h 154"/>
            </a:gdLst>
            <a:ahLst/>
            <a:cxnLst>
              <a:cxn ang="0">
                <a:pos x="T0" y="T1"/>
              </a:cxn>
              <a:cxn ang="0">
                <a:pos x="T2" y="T3"/>
              </a:cxn>
              <a:cxn ang="0">
                <a:pos x="T4" y="T5"/>
              </a:cxn>
              <a:cxn ang="0">
                <a:pos x="T6" y="T7"/>
              </a:cxn>
              <a:cxn ang="0">
                <a:pos x="T8" y="T9"/>
              </a:cxn>
              <a:cxn ang="0">
                <a:pos x="T10" y="T11"/>
              </a:cxn>
              <a:cxn ang="0">
                <a:pos x="T12" y="T13"/>
              </a:cxn>
            </a:cxnLst>
            <a:rect l="0" t="0" r="r" b="b"/>
            <a:pathLst>
              <a:path w="236" h="154">
                <a:moveTo>
                  <a:pt x="236" y="13"/>
                </a:moveTo>
                <a:cubicBezTo>
                  <a:pt x="227" y="0"/>
                  <a:pt x="227" y="0"/>
                  <a:pt x="227" y="0"/>
                </a:cubicBezTo>
                <a:cubicBezTo>
                  <a:pt x="25" y="135"/>
                  <a:pt x="25" y="135"/>
                  <a:pt x="25" y="135"/>
                </a:cubicBezTo>
                <a:cubicBezTo>
                  <a:pt x="17" y="140"/>
                  <a:pt x="8" y="140"/>
                  <a:pt x="0" y="136"/>
                </a:cubicBezTo>
                <a:cubicBezTo>
                  <a:pt x="0" y="137"/>
                  <a:pt x="0" y="137"/>
                  <a:pt x="1" y="138"/>
                </a:cubicBezTo>
                <a:cubicBezTo>
                  <a:pt x="9" y="150"/>
                  <a:pt x="25" y="154"/>
                  <a:pt x="36" y="146"/>
                </a:cubicBezTo>
                <a:lnTo>
                  <a:pt x="236" y="13"/>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41" name="Freeform 55"/>
          <p:cNvSpPr>
            <a:spLocks noEditPoints="1"/>
          </p:cNvSpPr>
          <p:nvPr/>
        </p:nvSpPr>
        <p:spPr bwMode="auto">
          <a:xfrm>
            <a:off x="2102491" y="1800654"/>
            <a:ext cx="296863" cy="520700"/>
          </a:xfrm>
          <a:custGeom>
            <a:avLst/>
            <a:gdLst>
              <a:gd name="T0" fmla="*/ 59 w 136"/>
              <a:gd name="T1" fmla="*/ 203 h 239"/>
              <a:gd name="T2" fmla="*/ 54 w 136"/>
              <a:gd name="T3" fmla="*/ 203 h 239"/>
              <a:gd name="T4" fmla="*/ 54 w 136"/>
              <a:gd name="T5" fmla="*/ 239 h 239"/>
              <a:gd name="T6" fmla="*/ 72 w 136"/>
              <a:gd name="T7" fmla="*/ 226 h 239"/>
              <a:gd name="T8" fmla="*/ 59 w 136"/>
              <a:gd name="T9" fmla="*/ 203 h 239"/>
              <a:gd name="T10" fmla="*/ 54 w 136"/>
              <a:gd name="T11" fmla="*/ 187 h 239"/>
              <a:gd name="T12" fmla="*/ 54 w 136"/>
              <a:gd name="T13" fmla="*/ 82 h 239"/>
              <a:gd name="T14" fmla="*/ 81 w 136"/>
              <a:gd name="T15" fmla="*/ 74 h 239"/>
              <a:gd name="T16" fmla="*/ 97 w 136"/>
              <a:gd name="T17" fmla="*/ 13 h 239"/>
              <a:gd name="T18" fmla="*/ 114 w 136"/>
              <a:gd name="T19" fmla="*/ 2 h 239"/>
              <a:gd name="T20" fmla="*/ 124 w 136"/>
              <a:gd name="T21" fmla="*/ 20 h 239"/>
              <a:gd name="T22" fmla="*/ 109 w 136"/>
              <a:gd name="T23" fmla="*/ 81 h 239"/>
              <a:gd name="T24" fmla="*/ 130 w 136"/>
              <a:gd name="T25" fmla="*/ 134 h 239"/>
              <a:gd name="T26" fmla="*/ 122 w 136"/>
              <a:gd name="T27" fmla="*/ 164 h 239"/>
              <a:gd name="T28" fmla="*/ 122 w 136"/>
              <a:gd name="T29" fmla="*/ 164 h 239"/>
              <a:gd name="T30" fmla="*/ 136 w 136"/>
              <a:gd name="T31" fmla="*/ 187 h 239"/>
              <a:gd name="T32" fmla="*/ 131 w 136"/>
              <a:gd name="T33" fmla="*/ 207 h 239"/>
              <a:gd name="T34" fmla="*/ 54 w 136"/>
              <a:gd name="T35" fmla="*/ 187 h 239"/>
              <a:gd name="T36" fmla="*/ 54 w 136"/>
              <a:gd name="T37" fmla="*/ 203 h 239"/>
              <a:gd name="T38" fmla="*/ 36 w 136"/>
              <a:gd name="T39" fmla="*/ 216 h 239"/>
              <a:gd name="T40" fmla="*/ 50 w 136"/>
              <a:gd name="T41" fmla="*/ 239 h 239"/>
              <a:gd name="T42" fmla="*/ 54 w 136"/>
              <a:gd name="T43" fmla="*/ 239 h 239"/>
              <a:gd name="T44" fmla="*/ 54 w 136"/>
              <a:gd name="T45" fmla="*/ 203 h 239"/>
              <a:gd name="T46" fmla="*/ 54 w 136"/>
              <a:gd name="T47" fmla="*/ 82 h 239"/>
              <a:gd name="T48" fmla="*/ 54 w 136"/>
              <a:gd name="T49" fmla="*/ 187 h 239"/>
              <a:gd name="T50" fmla="*/ 0 w 136"/>
              <a:gd name="T51" fmla="*/ 173 h 239"/>
              <a:gd name="T52" fmla="*/ 5 w 136"/>
              <a:gd name="T53" fmla="*/ 152 h 239"/>
              <a:gd name="T54" fmla="*/ 29 w 136"/>
              <a:gd name="T55" fmla="*/ 140 h 239"/>
              <a:gd name="T56" fmla="*/ 37 w 136"/>
              <a:gd name="T57" fmla="*/ 109 h 239"/>
              <a:gd name="T58" fmla="*/ 54 w 136"/>
              <a:gd name="T59" fmla="*/ 82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6" h="239">
                <a:moveTo>
                  <a:pt x="59" y="203"/>
                </a:moveTo>
                <a:cubicBezTo>
                  <a:pt x="57" y="203"/>
                  <a:pt x="56" y="203"/>
                  <a:pt x="54" y="203"/>
                </a:cubicBezTo>
                <a:cubicBezTo>
                  <a:pt x="54" y="239"/>
                  <a:pt x="54" y="239"/>
                  <a:pt x="54" y="239"/>
                </a:cubicBezTo>
                <a:cubicBezTo>
                  <a:pt x="62" y="239"/>
                  <a:pt x="70" y="234"/>
                  <a:pt x="72" y="226"/>
                </a:cubicBezTo>
                <a:cubicBezTo>
                  <a:pt x="74" y="216"/>
                  <a:pt x="69" y="206"/>
                  <a:pt x="59" y="203"/>
                </a:cubicBezTo>
                <a:close/>
                <a:moveTo>
                  <a:pt x="54" y="187"/>
                </a:moveTo>
                <a:cubicBezTo>
                  <a:pt x="54" y="82"/>
                  <a:pt x="54" y="82"/>
                  <a:pt x="54" y="82"/>
                </a:cubicBezTo>
                <a:cubicBezTo>
                  <a:pt x="62" y="76"/>
                  <a:pt x="71" y="74"/>
                  <a:pt x="81" y="74"/>
                </a:cubicBezTo>
                <a:cubicBezTo>
                  <a:pt x="97" y="13"/>
                  <a:pt x="97" y="13"/>
                  <a:pt x="97" y="13"/>
                </a:cubicBezTo>
                <a:cubicBezTo>
                  <a:pt x="99" y="5"/>
                  <a:pt x="107" y="0"/>
                  <a:pt x="114" y="2"/>
                </a:cubicBezTo>
                <a:cubicBezTo>
                  <a:pt x="122" y="4"/>
                  <a:pt x="126" y="12"/>
                  <a:pt x="124" y="20"/>
                </a:cubicBezTo>
                <a:cubicBezTo>
                  <a:pt x="109" y="81"/>
                  <a:pt x="109" y="81"/>
                  <a:pt x="109" y="81"/>
                </a:cubicBezTo>
                <a:cubicBezTo>
                  <a:pt x="125" y="90"/>
                  <a:pt x="136" y="109"/>
                  <a:pt x="130" y="134"/>
                </a:cubicBezTo>
                <a:cubicBezTo>
                  <a:pt x="130" y="134"/>
                  <a:pt x="125" y="154"/>
                  <a:pt x="122" y="164"/>
                </a:cubicBezTo>
                <a:cubicBezTo>
                  <a:pt x="122" y="164"/>
                  <a:pt x="122" y="164"/>
                  <a:pt x="122" y="164"/>
                </a:cubicBezTo>
                <a:cubicBezTo>
                  <a:pt x="118" y="178"/>
                  <a:pt x="136" y="187"/>
                  <a:pt x="136" y="187"/>
                </a:cubicBezTo>
                <a:cubicBezTo>
                  <a:pt x="131" y="207"/>
                  <a:pt x="131" y="207"/>
                  <a:pt x="131" y="207"/>
                </a:cubicBezTo>
                <a:lnTo>
                  <a:pt x="54" y="187"/>
                </a:lnTo>
                <a:close/>
                <a:moveTo>
                  <a:pt x="54" y="203"/>
                </a:moveTo>
                <a:cubicBezTo>
                  <a:pt x="46" y="203"/>
                  <a:pt x="38" y="208"/>
                  <a:pt x="36" y="216"/>
                </a:cubicBezTo>
                <a:cubicBezTo>
                  <a:pt x="34" y="226"/>
                  <a:pt x="40" y="236"/>
                  <a:pt x="50" y="239"/>
                </a:cubicBezTo>
                <a:cubicBezTo>
                  <a:pt x="51" y="239"/>
                  <a:pt x="53" y="239"/>
                  <a:pt x="54" y="239"/>
                </a:cubicBezTo>
                <a:cubicBezTo>
                  <a:pt x="54" y="203"/>
                  <a:pt x="54" y="203"/>
                  <a:pt x="54" y="203"/>
                </a:cubicBezTo>
                <a:close/>
                <a:moveTo>
                  <a:pt x="54" y="82"/>
                </a:moveTo>
                <a:cubicBezTo>
                  <a:pt x="54" y="187"/>
                  <a:pt x="54" y="187"/>
                  <a:pt x="54" y="187"/>
                </a:cubicBezTo>
                <a:cubicBezTo>
                  <a:pt x="0" y="173"/>
                  <a:pt x="0" y="173"/>
                  <a:pt x="0" y="173"/>
                </a:cubicBezTo>
                <a:cubicBezTo>
                  <a:pt x="5" y="152"/>
                  <a:pt x="5" y="152"/>
                  <a:pt x="5" y="152"/>
                </a:cubicBezTo>
                <a:cubicBezTo>
                  <a:pt x="5" y="152"/>
                  <a:pt x="25" y="154"/>
                  <a:pt x="29" y="140"/>
                </a:cubicBezTo>
                <a:cubicBezTo>
                  <a:pt x="32" y="128"/>
                  <a:pt x="37" y="109"/>
                  <a:pt x="37" y="109"/>
                </a:cubicBezTo>
                <a:cubicBezTo>
                  <a:pt x="40" y="97"/>
                  <a:pt x="46" y="88"/>
                  <a:pt x="54" y="82"/>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42" name="Freeform 56"/>
          <p:cNvSpPr>
            <a:spLocks noEditPoints="1"/>
          </p:cNvSpPr>
          <p:nvPr/>
        </p:nvSpPr>
        <p:spPr bwMode="auto">
          <a:xfrm>
            <a:off x="1832616" y="2891267"/>
            <a:ext cx="555625" cy="604838"/>
          </a:xfrm>
          <a:custGeom>
            <a:avLst/>
            <a:gdLst>
              <a:gd name="T0" fmla="*/ 198 w 255"/>
              <a:gd name="T1" fmla="*/ 128 h 277"/>
              <a:gd name="T2" fmla="*/ 191 w 255"/>
              <a:gd name="T3" fmla="*/ 158 h 277"/>
              <a:gd name="T4" fmla="*/ 191 w 255"/>
              <a:gd name="T5" fmla="*/ 185 h 277"/>
              <a:gd name="T6" fmla="*/ 196 w 255"/>
              <a:gd name="T7" fmla="*/ 187 h 277"/>
              <a:gd name="T8" fmla="*/ 218 w 255"/>
              <a:gd name="T9" fmla="*/ 218 h 277"/>
              <a:gd name="T10" fmla="*/ 191 w 255"/>
              <a:gd name="T11" fmla="*/ 201 h 277"/>
              <a:gd name="T12" fmla="*/ 191 w 255"/>
              <a:gd name="T13" fmla="*/ 55 h 277"/>
              <a:gd name="T14" fmla="*/ 218 w 255"/>
              <a:gd name="T15" fmla="*/ 38 h 277"/>
              <a:gd name="T16" fmla="*/ 196 w 255"/>
              <a:gd name="T17" fmla="*/ 69 h 277"/>
              <a:gd name="T18" fmla="*/ 191 w 255"/>
              <a:gd name="T19" fmla="*/ 71 h 277"/>
              <a:gd name="T20" fmla="*/ 249 w 255"/>
              <a:gd name="T21" fmla="*/ 121 h 277"/>
              <a:gd name="T22" fmla="*/ 211 w 255"/>
              <a:gd name="T23" fmla="*/ 128 h 277"/>
              <a:gd name="T24" fmla="*/ 249 w 255"/>
              <a:gd name="T25" fmla="*/ 134 h 277"/>
              <a:gd name="T26" fmla="*/ 249 w 255"/>
              <a:gd name="T27" fmla="*/ 121 h 277"/>
              <a:gd name="T28" fmla="*/ 132 w 255"/>
              <a:gd name="T29" fmla="*/ 277 h 277"/>
              <a:gd name="T30" fmla="*/ 167 w 255"/>
              <a:gd name="T31" fmla="*/ 186 h 277"/>
              <a:gd name="T32" fmla="*/ 191 w 255"/>
              <a:gd name="T33" fmla="*/ 98 h 277"/>
              <a:gd name="T34" fmla="*/ 127 w 255"/>
              <a:gd name="T35" fmla="*/ 72 h 277"/>
              <a:gd name="T36" fmla="*/ 183 w 255"/>
              <a:gd name="T37" fmla="*/ 128 h 277"/>
              <a:gd name="T38" fmla="*/ 156 w 255"/>
              <a:gd name="T39" fmla="*/ 176 h 277"/>
              <a:gd name="T40" fmla="*/ 153 w 255"/>
              <a:gd name="T41" fmla="*/ 214 h 277"/>
              <a:gd name="T42" fmla="*/ 127 w 255"/>
              <a:gd name="T43" fmla="*/ 277 h 277"/>
              <a:gd name="T44" fmla="*/ 191 w 255"/>
              <a:gd name="T45" fmla="*/ 71 h 277"/>
              <a:gd name="T46" fmla="*/ 186 w 255"/>
              <a:gd name="T47" fmla="*/ 60 h 277"/>
              <a:gd name="T48" fmla="*/ 191 w 255"/>
              <a:gd name="T49" fmla="*/ 185 h 277"/>
              <a:gd name="T50" fmla="*/ 186 w 255"/>
              <a:gd name="T51" fmla="*/ 196 h 277"/>
              <a:gd name="T52" fmla="*/ 191 w 255"/>
              <a:gd name="T53" fmla="*/ 185 h 277"/>
              <a:gd name="T54" fmla="*/ 127 w 255"/>
              <a:gd name="T55" fmla="*/ 0 h 277"/>
              <a:gd name="T56" fmla="*/ 134 w 255"/>
              <a:gd name="T57" fmla="*/ 7 h 277"/>
              <a:gd name="T58" fmla="*/ 128 w 255"/>
              <a:gd name="T59" fmla="*/ 45 h 277"/>
              <a:gd name="T60" fmla="*/ 127 w 255"/>
              <a:gd name="T61" fmla="*/ 45 h 277"/>
              <a:gd name="T62" fmla="*/ 64 w 255"/>
              <a:gd name="T63" fmla="*/ 97 h 277"/>
              <a:gd name="T64" fmla="*/ 89 w 255"/>
              <a:gd name="T65" fmla="*/ 187 h 277"/>
              <a:gd name="T66" fmla="*/ 124 w 255"/>
              <a:gd name="T67" fmla="*/ 277 h 277"/>
              <a:gd name="T68" fmla="*/ 127 w 255"/>
              <a:gd name="T69" fmla="*/ 214 h 277"/>
              <a:gd name="T70" fmla="*/ 103 w 255"/>
              <a:gd name="T71" fmla="*/ 183 h 277"/>
              <a:gd name="T72" fmla="*/ 71 w 255"/>
              <a:gd name="T73" fmla="*/ 128 h 277"/>
              <a:gd name="T74" fmla="*/ 127 w 255"/>
              <a:gd name="T75" fmla="*/ 72 h 277"/>
              <a:gd name="T76" fmla="*/ 127 w 255"/>
              <a:gd name="T77" fmla="*/ 57 h 277"/>
              <a:gd name="T78" fmla="*/ 127 w 255"/>
              <a:gd name="T79" fmla="*/ 0 h 277"/>
              <a:gd name="T80" fmla="*/ 121 w 255"/>
              <a:gd name="T81" fmla="*/ 38 h 277"/>
              <a:gd name="T82" fmla="*/ 127 w 255"/>
              <a:gd name="T83" fmla="*/ 0 h 277"/>
              <a:gd name="T84" fmla="*/ 64 w 255"/>
              <a:gd name="T85" fmla="*/ 185 h 277"/>
              <a:gd name="T86" fmla="*/ 69 w 255"/>
              <a:gd name="T87" fmla="*/ 196 h 277"/>
              <a:gd name="T88" fmla="*/ 64 w 255"/>
              <a:gd name="T89" fmla="*/ 71 h 277"/>
              <a:gd name="T90" fmla="*/ 69 w 255"/>
              <a:gd name="T91" fmla="*/ 60 h 277"/>
              <a:gd name="T92" fmla="*/ 64 w 255"/>
              <a:gd name="T93" fmla="*/ 71 h 277"/>
              <a:gd name="T94" fmla="*/ 57 w 255"/>
              <a:gd name="T95" fmla="*/ 128 h 277"/>
              <a:gd name="T96" fmla="*/ 64 w 255"/>
              <a:gd name="T97" fmla="*/ 97 h 277"/>
              <a:gd name="T98" fmla="*/ 64 w 255"/>
              <a:gd name="T99" fmla="*/ 71 h 277"/>
              <a:gd name="T100" fmla="*/ 60 w 255"/>
              <a:gd name="T101" fmla="*/ 69 h 277"/>
              <a:gd name="T102" fmla="*/ 38 w 255"/>
              <a:gd name="T103" fmla="*/ 38 h 277"/>
              <a:gd name="T104" fmla="*/ 64 w 255"/>
              <a:gd name="T105" fmla="*/ 55 h 277"/>
              <a:gd name="T106" fmla="*/ 64 w 255"/>
              <a:gd name="T107" fmla="*/ 201 h 277"/>
              <a:gd name="T108" fmla="*/ 38 w 255"/>
              <a:gd name="T109" fmla="*/ 218 h 277"/>
              <a:gd name="T110" fmla="*/ 60 w 255"/>
              <a:gd name="T111" fmla="*/ 187 h 277"/>
              <a:gd name="T112" fmla="*/ 64 w 255"/>
              <a:gd name="T113" fmla="*/ 185 h 277"/>
              <a:gd name="T114" fmla="*/ 45 w 255"/>
              <a:gd name="T115" fmla="*/ 128 h 277"/>
              <a:gd name="T116" fmla="*/ 7 w 255"/>
              <a:gd name="T117" fmla="*/ 121 h 277"/>
              <a:gd name="T118" fmla="*/ 7 w 255"/>
              <a:gd name="T119" fmla="*/ 134 h 277"/>
              <a:gd name="T120" fmla="*/ 45 w 255"/>
              <a:gd name="T121" fmla="*/ 12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5" h="277">
                <a:moveTo>
                  <a:pt x="191" y="158"/>
                </a:moveTo>
                <a:cubicBezTo>
                  <a:pt x="195" y="149"/>
                  <a:pt x="198" y="139"/>
                  <a:pt x="198" y="128"/>
                </a:cubicBezTo>
                <a:cubicBezTo>
                  <a:pt x="198" y="117"/>
                  <a:pt x="195" y="107"/>
                  <a:pt x="191" y="98"/>
                </a:cubicBezTo>
                <a:cubicBezTo>
                  <a:pt x="191" y="158"/>
                  <a:pt x="191" y="158"/>
                  <a:pt x="191" y="158"/>
                </a:cubicBezTo>
                <a:close/>
                <a:moveTo>
                  <a:pt x="191" y="201"/>
                </a:moveTo>
                <a:cubicBezTo>
                  <a:pt x="191" y="185"/>
                  <a:pt x="191" y="185"/>
                  <a:pt x="191" y="185"/>
                </a:cubicBezTo>
                <a:cubicBezTo>
                  <a:pt x="193" y="185"/>
                  <a:pt x="194" y="185"/>
                  <a:pt x="196" y="187"/>
                </a:cubicBezTo>
                <a:cubicBezTo>
                  <a:pt x="196" y="187"/>
                  <a:pt x="196" y="187"/>
                  <a:pt x="196" y="187"/>
                </a:cubicBezTo>
                <a:cubicBezTo>
                  <a:pt x="218" y="209"/>
                  <a:pt x="218" y="209"/>
                  <a:pt x="218" y="209"/>
                </a:cubicBezTo>
                <a:cubicBezTo>
                  <a:pt x="220" y="211"/>
                  <a:pt x="220" y="216"/>
                  <a:pt x="218" y="218"/>
                </a:cubicBezTo>
                <a:cubicBezTo>
                  <a:pt x="215" y="221"/>
                  <a:pt x="211" y="221"/>
                  <a:pt x="209" y="218"/>
                </a:cubicBezTo>
                <a:cubicBezTo>
                  <a:pt x="191" y="201"/>
                  <a:pt x="191" y="201"/>
                  <a:pt x="191" y="201"/>
                </a:cubicBezTo>
                <a:close/>
                <a:moveTo>
                  <a:pt x="191" y="71"/>
                </a:moveTo>
                <a:cubicBezTo>
                  <a:pt x="191" y="55"/>
                  <a:pt x="191" y="55"/>
                  <a:pt x="191" y="55"/>
                </a:cubicBezTo>
                <a:cubicBezTo>
                  <a:pt x="209" y="38"/>
                  <a:pt x="209" y="38"/>
                  <a:pt x="209" y="38"/>
                </a:cubicBezTo>
                <a:cubicBezTo>
                  <a:pt x="211" y="35"/>
                  <a:pt x="215" y="35"/>
                  <a:pt x="218" y="38"/>
                </a:cubicBezTo>
                <a:cubicBezTo>
                  <a:pt x="220" y="40"/>
                  <a:pt x="220" y="44"/>
                  <a:pt x="218" y="47"/>
                </a:cubicBezTo>
                <a:cubicBezTo>
                  <a:pt x="196" y="69"/>
                  <a:pt x="196" y="69"/>
                  <a:pt x="196" y="69"/>
                </a:cubicBezTo>
                <a:cubicBezTo>
                  <a:pt x="196" y="69"/>
                  <a:pt x="196" y="69"/>
                  <a:pt x="196" y="69"/>
                </a:cubicBezTo>
                <a:cubicBezTo>
                  <a:pt x="194" y="71"/>
                  <a:pt x="193" y="71"/>
                  <a:pt x="191" y="71"/>
                </a:cubicBezTo>
                <a:close/>
                <a:moveTo>
                  <a:pt x="249" y="121"/>
                </a:moveTo>
                <a:cubicBezTo>
                  <a:pt x="249" y="121"/>
                  <a:pt x="249" y="121"/>
                  <a:pt x="249" y="121"/>
                </a:cubicBezTo>
                <a:cubicBezTo>
                  <a:pt x="217" y="121"/>
                  <a:pt x="217" y="121"/>
                  <a:pt x="217" y="121"/>
                </a:cubicBezTo>
                <a:cubicBezTo>
                  <a:pt x="214" y="121"/>
                  <a:pt x="211" y="124"/>
                  <a:pt x="211" y="128"/>
                </a:cubicBezTo>
                <a:cubicBezTo>
                  <a:pt x="211" y="132"/>
                  <a:pt x="214" y="134"/>
                  <a:pt x="217" y="134"/>
                </a:cubicBezTo>
                <a:cubicBezTo>
                  <a:pt x="249" y="134"/>
                  <a:pt x="249" y="134"/>
                  <a:pt x="249" y="134"/>
                </a:cubicBezTo>
                <a:cubicBezTo>
                  <a:pt x="252" y="134"/>
                  <a:pt x="255" y="132"/>
                  <a:pt x="255" y="128"/>
                </a:cubicBezTo>
                <a:cubicBezTo>
                  <a:pt x="255" y="124"/>
                  <a:pt x="252" y="121"/>
                  <a:pt x="249" y="121"/>
                </a:cubicBezTo>
                <a:close/>
                <a:moveTo>
                  <a:pt x="127" y="277"/>
                </a:moveTo>
                <a:cubicBezTo>
                  <a:pt x="132" y="277"/>
                  <a:pt x="132" y="277"/>
                  <a:pt x="132" y="277"/>
                </a:cubicBezTo>
                <a:cubicBezTo>
                  <a:pt x="151" y="277"/>
                  <a:pt x="167" y="262"/>
                  <a:pt x="167" y="242"/>
                </a:cubicBezTo>
                <a:cubicBezTo>
                  <a:pt x="167" y="186"/>
                  <a:pt x="167" y="186"/>
                  <a:pt x="167" y="186"/>
                </a:cubicBezTo>
                <a:cubicBezTo>
                  <a:pt x="177" y="179"/>
                  <a:pt x="186" y="169"/>
                  <a:pt x="191" y="158"/>
                </a:cubicBezTo>
                <a:cubicBezTo>
                  <a:pt x="191" y="98"/>
                  <a:pt x="191" y="98"/>
                  <a:pt x="191" y="98"/>
                </a:cubicBezTo>
                <a:cubicBezTo>
                  <a:pt x="180" y="74"/>
                  <a:pt x="156" y="57"/>
                  <a:pt x="127" y="57"/>
                </a:cubicBezTo>
                <a:cubicBezTo>
                  <a:pt x="127" y="72"/>
                  <a:pt x="127" y="72"/>
                  <a:pt x="127" y="72"/>
                </a:cubicBezTo>
                <a:cubicBezTo>
                  <a:pt x="143" y="72"/>
                  <a:pt x="157" y="78"/>
                  <a:pt x="167" y="88"/>
                </a:cubicBezTo>
                <a:cubicBezTo>
                  <a:pt x="177" y="98"/>
                  <a:pt x="183" y="112"/>
                  <a:pt x="183" y="128"/>
                </a:cubicBezTo>
                <a:cubicBezTo>
                  <a:pt x="183" y="148"/>
                  <a:pt x="172" y="166"/>
                  <a:pt x="156" y="176"/>
                </a:cubicBezTo>
                <a:cubicBezTo>
                  <a:pt x="156" y="176"/>
                  <a:pt x="156" y="176"/>
                  <a:pt x="156" y="176"/>
                </a:cubicBezTo>
                <a:cubicBezTo>
                  <a:pt x="154" y="177"/>
                  <a:pt x="153" y="180"/>
                  <a:pt x="153" y="182"/>
                </a:cubicBezTo>
                <a:cubicBezTo>
                  <a:pt x="153" y="214"/>
                  <a:pt x="153" y="214"/>
                  <a:pt x="153" y="214"/>
                </a:cubicBezTo>
                <a:cubicBezTo>
                  <a:pt x="127" y="214"/>
                  <a:pt x="127" y="214"/>
                  <a:pt x="127" y="214"/>
                </a:cubicBezTo>
                <a:cubicBezTo>
                  <a:pt x="127" y="277"/>
                  <a:pt x="127" y="277"/>
                  <a:pt x="127" y="277"/>
                </a:cubicBezTo>
                <a:close/>
                <a:moveTo>
                  <a:pt x="191" y="55"/>
                </a:moveTo>
                <a:cubicBezTo>
                  <a:pt x="191" y="71"/>
                  <a:pt x="191" y="71"/>
                  <a:pt x="191" y="71"/>
                </a:cubicBezTo>
                <a:cubicBezTo>
                  <a:pt x="189" y="71"/>
                  <a:pt x="188" y="71"/>
                  <a:pt x="186" y="69"/>
                </a:cubicBezTo>
                <a:cubicBezTo>
                  <a:pt x="184" y="67"/>
                  <a:pt x="184" y="63"/>
                  <a:pt x="186" y="60"/>
                </a:cubicBezTo>
                <a:cubicBezTo>
                  <a:pt x="191" y="55"/>
                  <a:pt x="191" y="55"/>
                  <a:pt x="191" y="55"/>
                </a:cubicBezTo>
                <a:close/>
                <a:moveTo>
                  <a:pt x="191" y="185"/>
                </a:moveTo>
                <a:cubicBezTo>
                  <a:pt x="191" y="201"/>
                  <a:pt x="191" y="201"/>
                  <a:pt x="191" y="201"/>
                </a:cubicBezTo>
                <a:cubicBezTo>
                  <a:pt x="186" y="196"/>
                  <a:pt x="186" y="196"/>
                  <a:pt x="186" y="196"/>
                </a:cubicBezTo>
                <a:cubicBezTo>
                  <a:pt x="184" y="193"/>
                  <a:pt x="184" y="189"/>
                  <a:pt x="186" y="187"/>
                </a:cubicBezTo>
                <a:cubicBezTo>
                  <a:pt x="188" y="185"/>
                  <a:pt x="189" y="185"/>
                  <a:pt x="191" y="185"/>
                </a:cubicBezTo>
                <a:close/>
                <a:moveTo>
                  <a:pt x="127" y="45"/>
                </a:moveTo>
                <a:cubicBezTo>
                  <a:pt x="127" y="0"/>
                  <a:pt x="127" y="0"/>
                  <a:pt x="127" y="0"/>
                </a:cubicBezTo>
                <a:cubicBezTo>
                  <a:pt x="127" y="0"/>
                  <a:pt x="128" y="0"/>
                  <a:pt x="128" y="0"/>
                </a:cubicBezTo>
                <a:cubicBezTo>
                  <a:pt x="131" y="0"/>
                  <a:pt x="134" y="3"/>
                  <a:pt x="134" y="7"/>
                </a:cubicBezTo>
                <a:cubicBezTo>
                  <a:pt x="134" y="38"/>
                  <a:pt x="134" y="38"/>
                  <a:pt x="134" y="38"/>
                </a:cubicBezTo>
                <a:cubicBezTo>
                  <a:pt x="134" y="42"/>
                  <a:pt x="131" y="45"/>
                  <a:pt x="128" y="45"/>
                </a:cubicBezTo>
                <a:cubicBezTo>
                  <a:pt x="128" y="45"/>
                  <a:pt x="128" y="45"/>
                  <a:pt x="128" y="45"/>
                </a:cubicBezTo>
                <a:cubicBezTo>
                  <a:pt x="128" y="45"/>
                  <a:pt x="127" y="45"/>
                  <a:pt x="127" y="45"/>
                </a:cubicBezTo>
                <a:close/>
                <a:moveTo>
                  <a:pt x="127" y="57"/>
                </a:moveTo>
                <a:cubicBezTo>
                  <a:pt x="99" y="57"/>
                  <a:pt x="75" y="74"/>
                  <a:pt x="64" y="97"/>
                </a:cubicBezTo>
                <a:cubicBezTo>
                  <a:pt x="64" y="159"/>
                  <a:pt x="64" y="159"/>
                  <a:pt x="64" y="159"/>
                </a:cubicBezTo>
                <a:cubicBezTo>
                  <a:pt x="70" y="170"/>
                  <a:pt x="78" y="180"/>
                  <a:pt x="89" y="187"/>
                </a:cubicBezTo>
                <a:cubicBezTo>
                  <a:pt x="89" y="242"/>
                  <a:pt x="89" y="242"/>
                  <a:pt x="89" y="242"/>
                </a:cubicBezTo>
                <a:cubicBezTo>
                  <a:pt x="89" y="262"/>
                  <a:pt x="104" y="277"/>
                  <a:pt x="124" y="277"/>
                </a:cubicBezTo>
                <a:cubicBezTo>
                  <a:pt x="127" y="277"/>
                  <a:pt x="127" y="277"/>
                  <a:pt x="127" y="277"/>
                </a:cubicBezTo>
                <a:cubicBezTo>
                  <a:pt x="127" y="214"/>
                  <a:pt x="127" y="214"/>
                  <a:pt x="127" y="214"/>
                </a:cubicBezTo>
                <a:cubicBezTo>
                  <a:pt x="103" y="214"/>
                  <a:pt x="103" y="214"/>
                  <a:pt x="103" y="214"/>
                </a:cubicBezTo>
                <a:cubicBezTo>
                  <a:pt x="103" y="183"/>
                  <a:pt x="103" y="183"/>
                  <a:pt x="103" y="183"/>
                </a:cubicBezTo>
                <a:cubicBezTo>
                  <a:pt x="103" y="180"/>
                  <a:pt x="102" y="178"/>
                  <a:pt x="100" y="176"/>
                </a:cubicBezTo>
                <a:cubicBezTo>
                  <a:pt x="83" y="167"/>
                  <a:pt x="71" y="149"/>
                  <a:pt x="71" y="128"/>
                </a:cubicBezTo>
                <a:cubicBezTo>
                  <a:pt x="71" y="112"/>
                  <a:pt x="78" y="98"/>
                  <a:pt x="88" y="88"/>
                </a:cubicBezTo>
                <a:cubicBezTo>
                  <a:pt x="98" y="78"/>
                  <a:pt x="112" y="72"/>
                  <a:pt x="127" y="72"/>
                </a:cubicBezTo>
                <a:cubicBezTo>
                  <a:pt x="127" y="72"/>
                  <a:pt x="127" y="72"/>
                  <a:pt x="127" y="72"/>
                </a:cubicBezTo>
                <a:cubicBezTo>
                  <a:pt x="127" y="57"/>
                  <a:pt x="127" y="57"/>
                  <a:pt x="127" y="57"/>
                </a:cubicBezTo>
                <a:cubicBezTo>
                  <a:pt x="127" y="57"/>
                  <a:pt x="127" y="57"/>
                  <a:pt x="127" y="57"/>
                </a:cubicBezTo>
                <a:close/>
                <a:moveTo>
                  <a:pt x="127" y="0"/>
                </a:moveTo>
                <a:cubicBezTo>
                  <a:pt x="127" y="45"/>
                  <a:pt x="127" y="45"/>
                  <a:pt x="127" y="45"/>
                </a:cubicBezTo>
                <a:cubicBezTo>
                  <a:pt x="124" y="45"/>
                  <a:pt x="121" y="42"/>
                  <a:pt x="121" y="38"/>
                </a:cubicBezTo>
                <a:cubicBezTo>
                  <a:pt x="121" y="7"/>
                  <a:pt x="121" y="7"/>
                  <a:pt x="121" y="7"/>
                </a:cubicBezTo>
                <a:cubicBezTo>
                  <a:pt x="121" y="4"/>
                  <a:pt x="124" y="1"/>
                  <a:pt x="127" y="0"/>
                </a:cubicBezTo>
                <a:close/>
                <a:moveTo>
                  <a:pt x="64" y="201"/>
                </a:moveTo>
                <a:cubicBezTo>
                  <a:pt x="64" y="185"/>
                  <a:pt x="64" y="185"/>
                  <a:pt x="64" y="185"/>
                </a:cubicBezTo>
                <a:cubicBezTo>
                  <a:pt x="66" y="185"/>
                  <a:pt x="68" y="185"/>
                  <a:pt x="69" y="187"/>
                </a:cubicBezTo>
                <a:cubicBezTo>
                  <a:pt x="72" y="189"/>
                  <a:pt x="72" y="193"/>
                  <a:pt x="69" y="196"/>
                </a:cubicBezTo>
                <a:cubicBezTo>
                  <a:pt x="64" y="201"/>
                  <a:pt x="64" y="201"/>
                  <a:pt x="64" y="201"/>
                </a:cubicBezTo>
                <a:close/>
                <a:moveTo>
                  <a:pt x="64" y="71"/>
                </a:moveTo>
                <a:cubicBezTo>
                  <a:pt x="64" y="55"/>
                  <a:pt x="64" y="55"/>
                  <a:pt x="64" y="55"/>
                </a:cubicBezTo>
                <a:cubicBezTo>
                  <a:pt x="69" y="60"/>
                  <a:pt x="69" y="60"/>
                  <a:pt x="69" y="60"/>
                </a:cubicBezTo>
                <a:cubicBezTo>
                  <a:pt x="72" y="63"/>
                  <a:pt x="72" y="67"/>
                  <a:pt x="69" y="69"/>
                </a:cubicBezTo>
                <a:cubicBezTo>
                  <a:pt x="68" y="71"/>
                  <a:pt x="66" y="71"/>
                  <a:pt x="64" y="71"/>
                </a:cubicBezTo>
                <a:close/>
                <a:moveTo>
                  <a:pt x="64" y="97"/>
                </a:moveTo>
                <a:cubicBezTo>
                  <a:pt x="59" y="106"/>
                  <a:pt x="57" y="117"/>
                  <a:pt x="57" y="128"/>
                </a:cubicBezTo>
                <a:cubicBezTo>
                  <a:pt x="57" y="139"/>
                  <a:pt x="59" y="149"/>
                  <a:pt x="64" y="159"/>
                </a:cubicBezTo>
                <a:cubicBezTo>
                  <a:pt x="64" y="97"/>
                  <a:pt x="64" y="97"/>
                  <a:pt x="64" y="97"/>
                </a:cubicBezTo>
                <a:close/>
                <a:moveTo>
                  <a:pt x="64" y="55"/>
                </a:moveTo>
                <a:cubicBezTo>
                  <a:pt x="64" y="71"/>
                  <a:pt x="64" y="71"/>
                  <a:pt x="64" y="71"/>
                </a:cubicBezTo>
                <a:cubicBezTo>
                  <a:pt x="62" y="71"/>
                  <a:pt x="61" y="70"/>
                  <a:pt x="60" y="69"/>
                </a:cubicBezTo>
                <a:cubicBezTo>
                  <a:pt x="60" y="69"/>
                  <a:pt x="60" y="69"/>
                  <a:pt x="60" y="69"/>
                </a:cubicBezTo>
                <a:cubicBezTo>
                  <a:pt x="38" y="47"/>
                  <a:pt x="38" y="47"/>
                  <a:pt x="38" y="47"/>
                </a:cubicBezTo>
                <a:cubicBezTo>
                  <a:pt x="35" y="44"/>
                  <a:pt x="35" y="40"/>
                  <a:pt x="38" y="38"/>
                </a:cubicBezTo>
                <a:cubicBezTo>
                  <a:pt x="40" y="35"/>
                  <a:pt x="44" y="35"/>
                  <a:pt x="47" y="38"/>
                </a:cubicBezTo>
                <a:cubicBezTo>
                  <a:pt x="64" y="55"/>
                  <a:pt x="64" y="55"/>
                  <a:pt x="64" y="55"/>
                </a:cubicBezTo>
                <a:close/>
                <a:moveTo>
                  <a:pt x="64" y="185"/>
                </a:moveTo>
                <a:cubicBezTo>
                  <a:pt x="64" y="201"/>
                  <a:pt x="64" y="201"/>
                  <a:pt x="64" y="201"/>
                </a:cubicBezTo>
                <a:cubicBezTo>
                  <a:pt x="47" y="218"/>
                  <a:pt x="47" y="218"/>
                  <a:pt x="47" y="218"/>
                </a:cubicBezTo>
                <a:cubicBezTo>
                  <a:pt x="44" y="221"/>
                  <a:pt x="40" y="221"/>
                  <a:pt x="38" y="218"/>
                </a:cubicBezTo>
                <a:cubicBezTo>
                  <a:pt x="35" y="216"/>
                  <a:pt x="35" y="211"/>
                  <a:pt x="38" y="209"/>
                </a:cubicBezTo>
                <a:cubicBezTo>
                  <a:pt x="60" y="187"/>
                  <a:pt x="60" y="187"/>
                  <a:pt x="60" y="187"/>
                </a:cubicBezTo>
                <a:cubicBezTo>
                  <a:pt x="60" y="187"/>
                  <a:pt x="60" y="187"/>
                  <a:pt x="60" y="187"/>
                </a:cubicBezTo>
                <a:cubicBezTo>
                  <a:pt x="61" y="185"/>
                  <a:pt x="62" y="185"/>
                  <a:pt x="64" y="185"/>
                </a:cubicBezTo>
                <a:close/>
                <a:moveTo>
                  <a:pt x="45" y="128"/>
                </a:moveTo>
                <a:cubicBezTo>
                  <a:pt x="45" y="128"/>
                  <a:pt x="45" y="128"/>
                  <a:pt x="45" y="128"/>
                </a:cubicBezTo>
                <a:cubicBezTo>
                  <a:pt x="45" y="124"/>
                  <a:pt x="42" y="121"/>
                  <a:pt x="38" y="121"/>
                </a:cubicBezTo>
                <a:cubicBezTo>
                  <a:pt x="7" y="121"/>
                  <a:pt x="7" y="121"/>
                  <a:pt x="7" y="121"/>
                </a:cubicBezTo>
                <a:cubicBezTo>
                  <a:pt x="3" y="121"/>
                  <a:pt x="0" y="124"/>
                  <a:pt x="0" y="128"/>
                </a:cubicBezTo>
                <a:cubicBezTo>
                  <a:pt x="0" y="132"/>
                  <a:pt x="3" y="134"/>
                  <a:pt x="7" y="134"/>
                </a:cubicBezTo>
                <a:cubicBezTo>
                  <a:pt x="38" y="134"/>
                  <a:pt x="38" y="134"/>
                  <a:pt x="38" y="134"/>
                </a:cubicBezTo>
                <a:cubicBezTo>
                  <a:pt x="42" y="134"/>
                  <a:pt x="45" y="132"/>
                  <a:pt x="45" y="128"/>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43" name="Freeform 57"/>
          <p:cNvSpPr>
            <a:spLocks noEditPoints="1"/>
          </p:cNvSpPr>
          <p:nvPr/>
        </p:nvSpPr>
        <p:spPr bwMode="auto">
          <a:xfrm>
            <a:off x="3882079" y="1327579"/>
            <a:ext cx="528638" cy="519113"/>
          </a:xfrm>
          <a:custGeom>
            <a:avLst/>
            <a:gdLst>
              <a:gd name="T0" fmla="*/ 231 w 243"/>
              <a:gd name="T1" fmla="*/ 92 h 238"/>
              <a:gd name="T2" fmla="*/ 214 w 243"/>
              <a:gd name="T3" fmla="*/ 83 h 238"/>
              <a:gd name="T4" fmla="*/ 206 w 243"/>
              <a:gd name="T5" fmla="*/ 71 h 238"/>
              <a:gd name="T6" fmla="*/ 192 w 243"/>
              <a:gd name="T7" fmla="*/ 82 h 238"/>
              <a:gd name="T8" fmla="*/ 194 w 243"/>
              <a:gd name="T9" fmla="*/ 64 h 238"/>
              <a:gd name="T10" fmla="*/ 179 w 243"/>
              <a:gd name="T11" fmla="*/ 64 h 238"/>
              <a:gd name="T12" fmla="*/ 162 w 243"/>
              <a:gd name="T13" fmla="*/ 54 h 238"/>
              <a:gd name="T14" fmla="*/ 154 w 243"/>
              <a:gd name="T15" fmla="*/ 42 h 238"/>
              <a:gd name="T16" fmla="*/ 140 w 243"/>
              <a:gd name="T17" fmla="*/ 53 h 238"/>
              <a:gd name="T18" fmla="*/ 142 w 243"/>
              <a:gd name="T19" fmla="*/ 35 h 238"/>
              <a:gd name="T20" fmla="*/ 128 w 243"/>
              <a:gd name="T21" fmla="*/ 35 h 238"/>
              <a:gd name="T22" fmla="*/ 110 w 243"/>
              <a:gd name="T23" fmla="*/ 25 h 238"/>
              <a:gd name="T24" fmla="*/ 102 w 243"/>
              <a:gd name="T25" fmla="*/ 13 h 238"/>
              <a:gd name="T26" fmla="*/ 101 w 243"/>
              <a:gd name="T27" fmla="*/ 22 h 238"/>
              <a:gd name="T28" fmla="*/ 208 w 243"/>
              <a:gd name="T29" fmla="*/ 128 h 238"/>
              <a:gd name="T30" fmla="*/ 206 w 243"/>
              <a:gd name="T31" fmla="*/ 132 h 238"/>
              <a:gd name="T32" fmla="*/ 101 w 243"/>
              <a:gd name="T33" fmla="*/ 74 h 238"/>
              <a:gd name="T34" fmla="*/ 196 w 243"/>
              <a:gd name="T35" fmla="*/ 149 h 238"/>
              <a:gd name="T36" fmla="*/ 194 w 243"/>
              <a:gd name="T37" fmla="*/ 153 h 238"/>
              <a:gd name="T38" fmla="*/ 101 w 243"/>
              <a:gd name="T39" fmla="*/ 101 h 238"/>
              <a:gd name="T40" fmla="*/ 185 w 243"/>
              <a:gd name="T41" fmla="*/ 170 h 238"/>
              <a:gd name="T42" fmla="*/ 182 w 243"/>
              <a:gd name="T43" fmla="*/ 174 h 238"/>
              <a:gd name="T44" fmla="*/ 101 w 243"/>
              <a:gd name="T45" fmla="*/ 129 h 238"/>
              <a:gd name="T46" fmla="*/ 173 w 243"/>
              <a:gd name="T47" fmla="*/ 191 h 238"/>
              <a:gd name="T48" fmla="*/ 171 w 243"/>
              <a:gd name="T49" fmla="*/ 195 h 238"/>
              <a:gd name="T50" fmla="*/ 101 w 243"/>
              <a:gd name="T51" fmla="*/ 156 h 238"/>
              <a:gd name="T52" fmla="*/ 138 w 243"/>
              <a:gd name="T53" fmla="*/ 231 h 238"/>
              <a:gd name="T54" fmla="*/ 243 w 243"/>
              <a:gd name="T55" fmla="*/ 91 h 238"/>
              <a:gd name="T56" fmla="*/ 101 w 243"/>
              <a:gd name="T57" fmla="*/ 22 h 238"/>
              <a:gd name="T58" fmla="*/ 85 w 243"/>
              <a:gd name="T59" fmla="*/ 11 h 238"/>
              <a:gd name="T60" fmla="*/ 78 w 243"/>
              <a:gd name="T61" fmla="*/ 0 h 238"/>
              <a:gd name="T62" fmla="*/ 15 w 243"/>
              <a:gd name="T63" fmla="*/ 163 h 238"/>
              <a:gd name="T64" fmla="*/ 101 w 243"/>
              <a:gd name="T65" fmla="*/ 156 h 238"/>
              <a:gd name="T66" fmla="*/ 27 w 243"/>
              <a:gd name="T67" fmla="*/ 113 h 238"/>
              <a:gd name="T68" fmla="*/ 101 w 243"/>
              <a:gd name="T69" fmla="*/ 151 h 238"/>
              <a:gd name="T70" fmla="*/ 40 w 243"/>
              <a:gd name="T71" fmla="*/ 95 h 238"/>
              <a:gd name="T72" fmla="*/ 42 w 243"/>
              <a:gd name="T73" fmla="*/ 91 h 238"/>
              <a:gd name="T74" fmla="*/ 101 w 243"/>
              <a:gd name="T75" fmla="*/ 101 h 238"/>
              <a:gd name="T76" fmla="*/ 51 w 243"/>
              <a:gd name="T77" fmla="*/ 71 h 238"/>
              <a:gd name="T78" fmla="*/ 101 w 243"/>
              <a:gd name="T79" fmla="*/ 96 h 238"/>
              <a:gd name="T80" fmla="*/ 63 w 243"/>
              <a:gd name="T81" fmla="*/ 53 h 238"/>
              <a:gd name="T82" fmla="*/ 65 w 243"/>
              <a:gd name="T83" fmla="*/ 49 h 238"/>
              <a:gd name="T84" fmla="*/ 101 w 243"/>
              <a:gd name="T85" fmla="*/ 2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43" h="238">
                <a:moveTo>
                  <a:pt x="232" y="85"/>
                </a:moveTo>
                <a:cubicBezTo>
                  <a:pt x="233" y="87"/>
                  <a:pt x="233" y="90"/>
                  <a:pt x="231" y="92"/>
                </a:cubicBezTo>
                <a:cubicBezTo>
                  <a:pt x="229" y="97"/>
                  <a:pt x="223" y="99"/>
                  <a:pt x="218" y="96"/>
                </a:cubicBezTo>
                <a:cubicBezTo>
                  <a:pt x="213" y="94"/>
                  <a:pt x="212" y="88"/>
                  <a:pt x="214" y="83"/>
                </a:cubicBezTo>
                <a:cubicBezTo>
                  <a:pt x="216" y="81"/>
                  <a:pt x="218" y="79"/>
                  <a:pt x="220" y="78"/>
                </a:cubicBezTo>
                <a:cubicBezTo>
                  <a:pt x="206" y="71"/>
                  <a:pt x="206" y="71"/>
                  <a:pt x="206" y="71"/>
                </a:cubicBezTo>
                <a:cubicBezTo>
                  <a:pt x="207" y="73"/>
                  <a:pt x="207" y="76"/>
                  <a:pt x="205" y="78"/>
                </a:cubicBezTo>
                <a:cubicBezTo>
                  <a:pt x="203" y="83"/>
                  <a:pt x="197" y="84"/>
                  <a:pt x="192" y="82"/>
                </a:cubicBezTo>
                <a:cubicBezTo>
                  <a:pt x="188" y="79"/>
                  <a:pt x="186" y="73"/>
                  <a:pt x="188" y="69"/>
                </a:cubicBezTo>
                <a:cubicBezTo>
                  <a:pt x="190" y="66"/>
                  <a:pt x="192" y="65"/>
                  <a:pt x="194" y="64"/>
                </a:cubicBezTo>
                <a:cubicBezTo>
                  <a:pt x="180" y="56"/>
                  <a:pt x="180" y="56"/>
                  <a:pt x="180" y="56"/>
                </a:cubicBezTo>
                <a:cubicBezTo>
                  <a:pt x="181" y="59"/>
                  <a:pt x="181" y="61"/>
                  <a:pt x="179" y="64"/>
                </a:cubicBezTo>
                <a:cubicBezTo>
                  <a:pt x="177" y="68"/>
                  <a:pt x="171" y="70"/>
                  <a:pt x="166" y="67"/>
                </a:cubicBezTo>
                <a:cubicBezTo>
                  <a:pt x="161" y="65"/>
                  <a:pt x="160" y="59"/>
                  <a:pt x="162" y="54"/>
                </a:cubicBezTo>
                <a:cubicBezTo>
                  <a:pt x="164" y="52"/>
                  <a:pt x="166" y="50"/>
                  <a:pt x="168" y="50"/>
                </a:cubicBezTo>
                <a:cubicBezTo>
                  <a:pt x="154" y="42"/>
                  <a:pt x="154" y="42"/>
                  <a:pt x="154" y="42"/>
                </a:cubicBezTo>
                <a:cubicBezTo>
                  <a:pt x="155" y="44"/>
                  <a:pt x="155" y="47"/>
                  <a:pt x="153" y="49"/>
                </a:cubicBezTo>
                <a:cubicBezTo>
                  <a:pt x="151" y="54"/>
                  <a:pt x="145" y="56"/>
                  <a:pt x="140" y="53"/>
                </a:cubicBezTo>
                <a:cubicBezTo>
                  <a:pt x="136" y="50"/>
                  <a:pt x="134" y="45"/>
                  <a:pt x="136" y="40"/>
                </a:cubicBezTo>
                <a:cubicBezTo>
                  <a:pt x="138" y="37"/>
                  <a:pt x="140" y="36"/>
                  <a:pt x="142" y="35"/>
                </a:cubicBezTo>
                <a:cubicBezTo>
                  <a:pt x="128" y="28"/>
                  <a:pt x="128" y="28"/>
                  <a:pt x="128" y="28"/>
                </a:cubicBezTo>
                <a:cubicBezTo>
                  <a:pt x="129" y="30"/>
                  <a:pt x="129" y="33"/>
                  <a:pt x="128" y="35"/>
                </a:cubicBezTo>
                <a:cubicBezTo>
                  <a:pt x="125" y="40"/>
                  <a:pt x="119" y="41"/>
                  <a:pt x="114" y="39"/>
                </a:cubicBezTo>
                <a:cubicBezTo>
                  <a:pt x="110" y="36"/>
                  <a:pt x="108" y="30"/>
                  <a:pt x="110" y="25"/>
                </a:cubicBezTo>
                <a:cubicBezTo>
                  <a:pt x="112" y="23"/>
                  <a:pt x="114" y="22"/>
                  <a:pt x="116" y="21"/>
                </a:cubicBezTo>
                <a:cubicBezTo>
                  <a:pt x="102" y="13"/>
                  <a:pt x="102" y="13"/>
                  <a:pt x="102" y="13"/>
                </a:cubicBezTo>
                <a:cubicBezTo>
                  <a:pt x="103" y="16"/>
                  <a:pt x="103" y="18"/>
                  <a:pt x="102" y="21"/>
                </a:cubicBezTo>
                <a:cubicBezTo>
                  <a:pt x="101" y="21"/>
                  <a:pt x="101" y="22"/>
                  <a:pt x="101" y="22"/>
                </a:cubicBezTo>
                <a:cubicBezTo>
                  <a:pt x="101" y="69"/>
                  <a:pt x="101" y="69"/>
                  <a:pt x="101" y="69"/>
                </a:cubicBezTo>
                <a:cubicBezTo>
                  <a:pt x="208" y="128"/>
                  <a:pt x="208" y="128"/>
                  <a:pt x="208" y="128"/>
                </a:cubicBezTo>
                <a:cubicBezTo>
                  <a:pt x="209" y="129"/>
                  <a:pt x="209" y="130"/>
                  <a:pt x="209" y="131"/>
                </a:cubicBezTo>
                <a:cubicBezTo>
                  <a:pt x="208" y="132"/>
                  <a:pt x="207" y="133"/>
                  <a:pt x="206" y="132"/>
                </a:cubicBezTo>
                <a:cubicBezTo>
                  <a:pt x="206" y="132"/>
                  <a:pt x="206" y="132"/>
                  <a:pt x="206" y="132"/>
                </a:cubicBezTo>
                <a:cubicBezTo>
                  <a:pt x="101" y="74"/>
                  <a:pt x="101" y="74"/>
                  <a:pt x="101" y="74"/>
                </a:cubicBezTo>
                <a:cubicBezTo>
                  <a:pt x="101" y="96"/>
                  <a:pt x="101" y="96"/>
                  <a:pt x="101" y="96"/>
                </a:cubicBezTo>
                <a:cubicBezTo>
                  <a:pt x="196" y="149"/>
                  <a:pt x="196" y="149"/>
                  <a:pt x="196" y="149"/>
                </a:cubicBezTo>
                <a:cubicBezTo>
                  <a:pt x="197" y="150"/>
                  <a:pt x="198" y="151"/>
                  <a:pt x="197" y="152"/>
                </a:cubicBezTo>
                <a:cubicBezTo>
                  <a:pt x="197" y="153"/>
                  <a:pt x="195" y="154"/>
                  <a:pt x="194" y="153"/>
                </a:cubicBezTo>
                <a:cubicBezTo>
                  <a:pt x="194" y="153"/>
                  <a:pt x="194" y="153"/>
                  <a:pt x="194" y="153"/>
                </a:cubicBezTo>
                <a:cubicBezTo>
                  <a:pt x="101" y="101"/>
                  <a:pt x="101" y="101"/>
                  <a:pt x="101" y="101"/>
                </a:cubicBezTo>
                <a:cubicBezTo>
                  <a:pt x="101" y="124"/>
                  <a:pt x="101" y="124"/>
                  <a:pt x="101" y="124"/>
                </a:cubicBezTo>
                <a:cubicBezTo>
                  <a:pt x="185" y="170"/>
                  <a:pt x="185" y="170"/>
                  <a:pt x="185" y="170"/>
                </a:cubicBezTo>
                <a:cubicBezTo>
                  <a:pt x="186" y="171"/>
                  <a:pt x="186" y="172"/>
                  <a:pt x="186" y="173"/>
                </a:cubicBezTo>
                <a:cubicBezTo>
                  <a:pt x="185" y="174"/>
                  <a:pt x="184" y="175"/>
                  <a:pt x="182" y="174"/>
                </a:cubicBezTo>
                <a:cubicBezTo>
                  <a:pt x="182" y="174"/>
                  <a:pt x="182" y="174"/>
                  <a:pt x="182" y="174"/>
                </a:cubicBezTo>
                <a:cubicBezTo>
                  <a:pt x="101" y="129"/>
                  <a:pt x="101" y="129"/>
                  <a:pt x="101" y="129"/>
                </a:cubicBezTo>
                <a:cubicBezTo>
                  <a:pt x="101" y="151"/>
                  <a:pt x="101" y="151"/>
                  <a:pt x="101" y="151"/>
                </a:cubicBezTo>
                <a:cubicBezTo>
                  <a:pt x="173" y="191"/>
                  <a:pt x="173" y="191"/>
                  <a:pt x="173" y="191"/>
                </a:cubicBezTo>
                <a:cubicBezTo>
                  <a:pt x="174" y="192"/>
                  <a:pt x="174" y="193"/>
                  <a:pt x="174" y="194"/>
                </a:cubicBezTo>
                <a:cubicBezTo>
                  <a:pt x="173" y="196"/>
                  <a:pt x="172" y="196"/>
                  <a:pt x="171" y="195"/>
                </a:cubicBezTo>
                <a:cubicBezTo>
                  <a:pt x="171" y="195"/>
                  <a:pt x="171" y="195"/>
                  <a:pt x="171" y="195"/>
                </a:cubicBezTo>
                <a:cubicBezTo>
                  <a:pt x="101" y="156"/>
                  <a:pt x="101" y="156"/>
                  <a:pt x="101" y="156"/>
                </a:cubicBezTo>
                <a:cubicBezTo>
                  <a:pt x="101" y="210"/>
                  <a:pt x="101" y="210"/>
                  <a:pt x="101" y="210"/>
                </a:cubicBezTo>
                <a:cubicBezTo>
                  <a:pt x="138" y="231"/>
                  <a:pt x="138" y="231"/>
                  <a:pt x="138" y="231"/>
                </a:cubicBezTo>
                <a:cubicBezTo>
                  <a:pt x="150" y="238"/>
                  <a:pt x="164" y="233"/>
                  <a:pt x="171" y="222"/>
                </a:cubicBezTo>
                <a:cubicBezTo>
                  <a:pt x="243" y="91"/>
                  <a:pt x="243" y="91"/>
                  <a:pt x="243" y="91"/>
                </a:cubicBezTo>
                <a:lnTo>
                  <a:pt x="232" y="85"/>
                </a:lnTo>
                <a:close/>
                <a:moveTo>
                  <a:pt x="101" y="22"/>
                </a:moveTo>
                <a:cubicBezTo>
                  <a:pt x="98" y="26"/>
                  <a:pt x="93" y="27"/>
                  <a:pt x="88" y="24"/>
                </a:cubicBezTo>
                <a:cubicBezTo>
                  <a:pt x="84" y="22"/>
                  <a:pt x="82" y="16"/>
                  <a:pt x="85" y="11"/>
                </a:cubicBezTo>
                <a:cubicBezTo>
                  <a:pt x="86" y="9"/>
                  <a:pt x="88" y="7"/>
                  <a:pt x="90" y="6"/>
                </a:cubicBezTo>
                <a:cubicBezTo>
                  <a:pt x="78" y="0"/>
                  <a:pt x="78" y="0"/>
                  <a:pt x="78" y="0"/>
                </a:cubicBezTo>
                <a:cubicBezTo>
                  <a:pt x="6" y="130"/>
                  <a:pt x="6" y="130"/>
                  <a:pt x="6" y="130"/>
                </a:cubicBezTo>
                <a:cubicBezTo>
                  <a:pt x="0" y="142"/>
                  <a:pt x="4" y="157"/>
                  <a:pt x="15" y="163"/>
                </a:cubicBezTo>
                <a:cubicBezTo>
                  <a:pt x="101" y="210"/>
                  <a:pt x="101" y="210"/>
                  <a:pt x="101" y="210"/>
                </a:cubicBezTo>
                <a:cubicBezTo>
                  <a:pt x="101" y="156"/>
                  <a:pt x="101" y="156"/>
                  <a:pt x="101" y="156"/>
                </a:cubicBezTo>
                <a:cubicBezTo>
                  <a:pt x="28" y="116"/>
                  <a:pt x="28" y="116"/>
                  <a:pt x="28" y="116"/>
                </a:cubicBezTo>
                <a:cubicBezTo>
                  <a:pt x="27" y="116"/>
                  <a:pt x="27" y="114"/>
                  <a:pt x="27" y="113"/>
                </a:cubicBezTo>
                <a:cubicBezTo>
                  <a:pt x="28" y="112"/>
                  <a:pt x="29" y="112"/>
                  <a:pt x="30" y="112"/>
                </a:cubicBezTo>
                <a:cubicBezTo>
                  <a:pt x="101" y="151"/>
                  <a:pt x="101" y="151"/>
                  <a:pt x="101" y="151"/>
                </a:cubicBezTo>
                <a:cubicBezTo>
                  <a:pt x="101" y="129"/>
                  <a:pt x="101" y="129"/>
                  <a:pt x="101" y="129"/>
                </a:cubicBezTo>
                <a:cubicBezTo>
                  <a:pt x="40" y="95"/>
                  <a:pt x="40" y="95"/>
                  <a:pt x="40" y="95"/>
                </a:cubicBezTo>
                <a:cubicBezTo>
                  <a:pt x="39" y="95"/>
                  <a:pt x="38" y="93"/>
                  <a:pt x="39" y="92"/>
                </a:cubicBezTo>
                <a:cubicBezTo>
                  <a:pt x="40" y="91"/>
                  <a:pt x="41" y="91"/>
                  <a:pt x="42" y="91"/>
                </a:cubicBezTo>
                <a:cubicBezTo>
                  <a:pt x="101" y="124"/>
                  <a:pt x="101" y="124"/>
                  <a:pt x="101" y="124"/>
                </a:cubicBezTo>
                <a:cubicBezTo>
                  <a:pt x="101" y="101"/>
                  <a:pt x="101" y="101"/>
                  <a:pt x="101" y="101"/>
                </a:cubicBezTo>
                <a:cubicBezTo>
                  <a:pt x="51" y="74"/>
                  <a:pt x="51" y="74"/>
                  <a:pt x="51" y="74"/>
                </a:cubicBezTo>
                <a:cubicBezTo>
                  <a:pt x="50" y="74"/>
                  <a:pt x="50" y="72"/>
                  <a:pt x="51" y="71"/>
                </a:cubicBezTo>
                <a:cubicBezTo>
                  <a:pt x="51" y="70"/>
                  <a:pt x="53" y="70"/>
                  <a:pt x="54" y="70"/>
                </a:cubicBezTo>
                <a:cubicBezTo>
                  <a:pt x="101" y="96"/>
                  <a:pt x="101" y="96"/>
                  <a:pt x="101" y="96"/>
                </a:cubicBezTo>
                <a:cubicBezTo>
                  <a:pt x="101" y="74"/>
                  <a:pt x="101" y="74"/>
                  <a:pt x="101" y="74"/>
                </a:cubicBezTo>
                <a:cubicBezTo>
                  <a:pt x="63" y="53"/>
                  <a:pt x="63" y="53"/>
                  <a:pt x="63" y="53"/>
                </a:cubicBezTo>
                <a:cubicBezTo>
                  <a:pt x="62" y="53"/>
                  <a:pt x="62" y="51"/>
                  <a:pt x="62" y="50"/>
                </a:cubicBezTo>
                <a:cubicBezTo>
                  <a:pt x="63" y="49"/>
                  <a:pt x="64" y="49"/>
                  <a:pt x="65" y="49"/>
                </a:cubicBezTo>
                <a:cubicBezTo>
                  <a:pt x="101" y="69"/>
                  <a:pt x="101" y="69"/>
                  <a:pt x="101" y="69"/>
                </a:cubicBezTo>
                <a:lnTo>
                  <a:pt x="101" y="22"/>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44" name="Freeform 58"/>
          <p:cNvSpPr>
            <a:spLocks noEditPoints="1"/>
          </p:cNvSpPr>
          <p:nvPr/>
        </p:nvSpPr>
        <p:spPr bwMode="auto">
          <a:xfrm>
            <a:off x="2014671" y="3493203"/>
            <a:ext cx="514350" cy="520700"/>
          </a:xfrm>
          <a:custGeom>
            <a:avLst/>
            <a:gdLst>
              <a:gd name="T0" fmla="*/ 189 w 236"/>
              <a:gd name="T1" fmla="*/ 60 h 239"/>
              <a:gd name="T2" fmla="*/ 196 w 236"/>
              <a:gd name="T3" fmla="*/ 122 h 239"/>
              <a:gd name="T4" fmla="*/ 198 w 236"/>
              <a:gd name="T5" fmla="*/ 136 h 239"/>
              <a:gd name="T6" fmla="*/ 208 w 236"/>
              <a:gd name="T7" fmla="*/ 157 h 239"/>
              <a:gd name="T8" fmla="*/ 189 w 236"/>
              <a:gd name="T9" fmla="*/ 195 h 239"/>
              <a:gd name="T10" fmla="*/ 168 w 236"/>
              <a:gd name="T11" fmla="*/ 156 h 239"/>
              <a:gd name="T12" fmla="*/ 168 w 236"/>
              <a:gd name="T13" fmla="*/ 78 h 239"/>
              <a:gd name="T14" fmla="*/ 182 w 236"/>
              <a:gd name="T15" fmla="*/ 92 h 239"/>
              <a:gd name="T16" fmla="*/ 185 w 236"/>
              <a:gd name="T17" fmla="*/ 107 h 239"/>
              <a:gd name="T18" fmla="*/ 189 w 236"/>
              <a:gd name="T19" fmla="*/ 141 h 239"/>
              <a:gd name="T20" fmla="*/ 189 w 236"/>
              <a:gd name="T21" fmla="*/ 130 h 239"/>
              <a:gd name="T22" fmla="*/ 168 w 236"/>
              <a:gd name="T23" fmla="*/ 155 h 239"/>
              <a:gd name="T24" fmla="*/ 160 w 236"/>
              <a:gd name="T25" fmla="*/ 138 h 239"/>
              <a:gd name="T26" fmla="*/ 165 w 236"/>
              <a:gd name="T27" fmla="*/ 172 h 239"/>
              <a:gd name="T28" fmla="*/ 168 w 236"/>
              <a:gd name="T29" fmla="*/ 16 h 239"/>
              <a:gd name="T30" fmla="*/ 163 w 236"/>
              <a:gd name="T31" fmla="*/ 49 h 239"/>
              <a:gd name="T32" fmla="*/ 168 w 236"/>
              <a:gd name="T33" fmla="*/ 78 h 239"/>
              <a:gd name="T34" fmla="*/ 159 w 236"/>
              <a:gd name="T35" fmla="*/ 118 h 239"/>
              <a:gd name="T36" fmla="*/ 159 w 236"/>
              <a:gd name="T37" fmla="*/ 209 h 239"/>
              <a:gd name="T38" fmla="*/ 159 w 236"/>
              <a:gd name="T39" fmla="*/ 5 h 239"/>
              <a:gd name="T40" fmla="*/ 159 w 236"/>
              <a:gd name="T41" fmla="*/ 40 h 239"/>
              <a:gd name="T42" fmla="*/ 144 w 236"/>
              <a:gd name="T43" fmla="*/ 89 h 239"/>
              <a:gd name="T44" fmla="*/ 159 w 236"/>
              <a:gd name="T45" fmla="*/ 108 h 239"/>
              <a:gd name="T46" fmla="*/ 159 w 236"/>
              <a:gd name="T47" fmla="*/ 136 h 239"/>
              <a:gd name="T48" fmla="*/ 144 w 236"/>
              <a:gd name="T49" fmla="*/ 162 h 239"/>
              <a:gd name="T50" fmla="*/ 151 w 236"/>
              <a:gd name="T51" fmla="*/ 143 h 239"/>
              <a:gd name="T52" fmla="*/ 146 w 236"/>
              <a:gd name="T53" fmla="*/ 109 h 239"/>
              <a:gd name="T54" fmla="*/ 123 w 236"/>
              <a:gd name="T55" fmla="*/ 7 h 239"/>
              <a:gd name="T56" fmla="*/ 144 w 236"/>
              <a:gd name="T57" fmla="*/ 0 h 239"/>
              <a:gd name="T58" fmla="*/ 144 w 236"/>
              <a:gd name="T59" fmla="*/ 187 h 239"/>
              <a:gd name="T60" fmla="*/ 123 w 236"/>
              <a:gd name="T61" fmla="*/ 225 h 239"/>
              <a:gd name="T62" fmla="*/ 140 w 236"/>
              <a:gd name="T63" fmla="*/ 96 h 239"/>
              <a:gd name="T64" fmla="*/ 123 w 236"/>
              <a:gd name="T65" fmla="*/ 135 h 239"/>
              <a:gd name="T66" fmla="*/ 137 w 236"/>
              <a:gd name="T67" fmla="*/ 113 h 239"/>
              <a:gd name="T68" fmla="*/ 123 w 236"/>
              <a:gd name="T69" fmla="*/ 82 h 239"/>
              <a:gd name="T70" fmla="*/ 125 w 236"/>
              <a:gd name="T71" fmla="*/ 171 h 239"/>
              <a:gd name="T72" fmla="*/ 123 w 236"/>
              <a:gd name="T73" fmla="*/ 7 h 239"/>
              <a:gd name="T74" fmla="*/ 123 w 236"/>
              <a:gd name="T75" fmla="*/ 7 h 239"/>
              <a:gd name="T76" fmla="*/ 123 w 236"/>
              <a:gd name="T77" fmla="*/ 177 h 239"/>
              <a:gd name="T78" fmla="*/ 121 w 236"/>
              <a:gd name="T79" fmla="*/ 162 h 239"/>
              <a:gd name="T80" fmla="*/ 123 w 236"/>
              <a:gd name="T81" fmla="*/ 135 h 239"/>
              <a:gd name="T82" fmla="*/ 99 w 236"/>
              <a:gd name="T83" fmla="*/ 124 h 239"/>
              <a:gd name="T84" fmla="*/ 106 w 236"/>
              <a:gd name="T85" fmla="*/ 164 h 239"/>
              <a:gd name="T86" fmla="*/ 108 w 236"/>
              <a:gd name="T87" fmla="*/ 179 h 239"/>
              <a:gd name="T88" fmla="*/ 118 w 236"/>
              <a:gd name="T89" fmla="*/ 199 h 239"/>
              <a:gd name="T90" fmla="*/ 123 w 236"/>
              <a:gd name="T91" fmla="*/ 99 h 239"/>
              <a:gd name="T92" fmla="*/ 99 w 236"/>
              <a:gd name="T93" fmla="*/ 18 h 239"/>
              <a:gd name="T94" fmla="*/ 99 w 236"/>
              <a:gd name="T95" fmla="*/ 18 h 239"/>
              <a:gd name="T96" fmla="*/ 89 w 236"/>
              <a:gd name="T97" fmla="*/ 212 h 239"/>
              <a:gd name="T98" fmla="*/ 99 w 236"/>
              <a:gd name="T99" fmla="*/ 183 h 239"/>
              <a:gd name="T100" fmla="*/ 71 w 236"/>
              <a:gd name="T101" fmla="*/ 227 h 239"/>
              <a:gd name="T102" fmla="*/ 95 w 236"/>
              <a:gd name="T103" fmla="*/ 117 h 239"/>
              <a:gd name="T104" fmla="*/ 71 w 236"/>
              <a:gd name="T105" fmla="*/ 160 h 239"/>
              <a:gd name="T106" fmla="*/ 92 w 236"/>
              <a:gd name="T107" fmla="*/ 134 h 239"/>
              <a:gd name="T108" fmla="*/ 71 w 236"/>
              <a:gd name="T109" fmla="*/ 107 h 239"/>
              <a:gd name="T110" fmla="*/ 7 w 236"/>
              <a:gd name="T111" fmla="*/ 91 h 239"/>
              <a:gd name="T112" fmla="*/ 70 w 236"/>
              <a:gd name="T113" fmla="*/ 181 h 239"/>
              <a:gd name="T114" fmla="*/ 71 w 236"/>
              <a:gd name="T115" fmla="*/ 149 h 239"/>
              <a:gd name="T116" fmla="*/ 52 w 236"/>
              <a:gd name="T117" fmla="*/ 133 h 239"/>
              <a:gd name="T118" fmla="*/ 35 w 236"/>
              <a:gd name="T119" fmla="*/ 109 h 239"/>
              <a:gd name="T120" fmla="*/ 71 w 236"/>
              <a:gd name="T121" fmla="*/ 31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6" h="239">
                <a:moveTo>
                  <a:pt x="189" y="195"/>
                </a:moveTo>
                <a:cubicBezTo>
                  <a:pt x="216" y="182"/>
                  <a:pt x="216" y="182"/>
                  <a:pt x="216" y="182"/>
                </a:cubicBezTo>
                <a:cubicBezTo>
                  <a:pt x="230" y="176"/>
                  <a:pt x="236" y="159"/>
                  <a:pt x="229" y="146"/>
                </a:cubicBezTo>
                <a:cubicBezTo>
                  <a:pt x="189" y="60"/>
                  <a:pt x="189" y="60"/>
                  <a:pt x="189" y="60"/>
                </a:cubicBezTo>
                <a:cubicBezTo>
                  <a:pt x="189" y="107"/>
                  <a:pt x="189" y="107"/>
                  <a:pt x="189" y="107"/>
                </a:cubicBezTo>
                <a:cubicBezTo>
                  <a:pt x="190" y="108"/>
                  <a:pt x="190" y="108"/>
                  <a:pt x="190" y="109"/>
                </a:cubicBezTo>
                <a:cubicBezTo>
                  <a:pt x="196" y="122"/>
                  <a:pt x="196" y="122"/>
                  <a:pt x="196" y="122"/>
                </a:cubicBezTo>
                <a:cubicBezTo>
                  <a:pt x="196" y="122"/>
                  <a:pt x="196" y="122"/>
                  <a:pt x="196" y="122"/>
                </a:cubicBezTo>
                <a:cubicBezTo>
                  <a:pt x="197" y="124"/>
                  <a:pt x="196" y="126"/>
                  <a:pt x="194" y="127"/>
                </a:cubicBezTo>
                <a:cubicBezTo>
                  <a:pt x="189" y="130"/>
                  <a:pt x="189" y="130"/>
                  <a:pt x="189" y="130"/>
                </a:cubicBezTo>
                <a:cubicBezTo>
                  <a:pt x="189" y="141"/>
                  <a:pt x="189" y="141"/>
                  <a:pt x="189" y="141"/>
                </a:cubicBezTo>
                <a:cubicBezTo>
                  <a:pt x="198" y="136"/>
                  <a:pt x="198" y="136"/>
                  <a:pt x="198" y="136"/>
                </a:cubicBezTo>
                <a:cubicBezTo>
                  <a:pt x="201" y="135"/>
                  <a:pt x="203" y="136"/>
                  <a:pt x="204" y="138"/>
                </a:cubicBezTo>
                <a:cubicBezTo>
                  <a:pt x="210" y="151"/>
                  <a:pt x="210" y="151"/>
                  <a:pt x="210" y="151"/>
                </a:cubicBezTo>
                <a:cubicBezTo>
                  <a:pt x="210" y="151"/>
                  <a:pt x="210" y="151"/>
                  <a:pt x="210" y="151"/>
                </a:cubicBezTo>
                <a:cubicBezTo>
                  <a:pt x="211" y="153"/>
                  <a:pt x="210" y="156"/>
                  <a:pt x="208" y="157"/>
                </a:cubicBezTo>
                <a:cubicBezTo>
                  <a:pt x="189" y="166"/>
                  <a:pt x="189" y="166"/>
                  <a:pt x="189" y="166"/>
                </a:cubicBezTo>
                <a:lnTo>
                  <a:pt x="189" y="195"/>
                </a:lnTo>
                <a:close/>
                <a:moveTo>
                  <a:pt x="168" y="204"/>
                </a:moveTo>
                <a:cubicBezTo>
                  <a:pt x="189" y="195"/>
                  <a:pt x="189" y="195"/>
                  <a:pt x="189" y="195"/>
                </a:cubicBezTo>
                <a:cubicBezTo>
                  <a:pt x="189" y="166"/>
                  <a:pt x="189" y="166"/>
                  <a:pt x="189" y="166"/>
                </a:cubicBezTo>
                <a:cubicBezTo>
                  <a:pt x="180" y="170"/>
                  <a:pt x="180" y="170"/>
                  <a:pt x="180" y="170"/>
                </a:cubicBezTo>
                <a:cubicBezTo>
                  <a:pt x="178" y="171"/>
                  <a:pt x="175" y="170"/>
                  <a:pt x="174" y="168"/>
                </a:cubicBezTo>
                <a:cubicBezTo>
                  <a:pt x="168" y="156"/>
                  <a:pt x="168" y="156"/>
                  <a:pt x="168" y="156"/>
                </a:cubicBezTo>
                <a:cubicBezTo>
                  <a:pt x="168" y="204"/>
                  <a:pt x="168" y="204"/>
                  <a:pt x="168" y="204"/>
                </a:cubicBezTo>
                <a:close/>
                <a:moveTo>
                  <a:pt x="189" y="60"/>
                </a:moveTo>
                <a:cubicBezTo>
                  <a:pt x="168" y="16"/>
                  <a:pt x="168" y="16"/>
                  <a:pt x="168" y="16"/>
                </a:cubicBezTo>
                <a:cubicBezTo>
                  <a:pt x="168" y="78"/>
                  <a:pt x="168" y="78"/>
                  <a:pt x="168" y="78"/>
                </a:cubicBezTo>
                <a:cubicBezTo>
                  <a:pt x="171" y="77"/>
                  <a:pt x="171" y="77"/>
                  <a:pt x="171" y="77"/>
                </a:cubicBezTo>
                <a:cubicBezTo>
                  <a:pt x="173" y="76"/>
                  <a:pt x="175" y="77"/>
                  <a:pt x="176" y="79"/>
                </a:cubicBezTo>
                <a:cubicBezTo>
                  <a:pt x="182" y="92"/>
                  <a:pt x="182" y="92"/>
                  <a:pt x="182" y="92"/>
                </a:cubicBezTo>
                <a:cubicBezTo>
                  <a:pt x="182" y="92"/>
                  <a:pt x="182" y="92"/>
                  <a:pt x="182" y="92"/>
                </a:cubicBezTo>
                <a:cubicBezTo>
                  <a:pt x="183" y="94"/>
                  <a:pt x="182" y="97"/>
                  <a:pt x="180" y="98"/>
                </a:cubicBezTo>
                <a:cubicBezTo>
                  <a:pt x="168" y="103"/>
                  <a:pt x="168" y="103"/>
                  <a:pt x="168" y="103"/>
                </a:cubicBezTo>
                <a:cubicBezTo>
                  <a:pt x="168" y="114"/>
                  <a:pt x="168" y="114"/>
                  <a:pt x="168" y="114"/>
                </a:cubicBezTo>
                <a:cubicBezTo>
                  <a:pt x="185" y="107"/>
                  <a:pt x="185" y="107"/>
                  <a:pt x="185" y="107"/>
                </a:cubicBezTo>
                <a:cubicBezTo>
                  <a:pt x="186" y="106"/>
                  <a:pt x="188" y="106"/>
                  <a:pt x="189" y="107"/>
                </a:cubicBezTo>
                <a:cubicBezTo>
                  <a:pt x="189" y="60"/>
                  <a:pt x="189" y="60"/>
                  <a:pt x="189" y="60"/>
                </a:cubicBezTo>
                <a:close/>
                <a:moveTo>
                  <a:pt x="189" y="130"/>
                </a:moveTo>
                <a:cubicBezTo>
                  <a:pt x="189" y="141"/>
                  <a:pt x="189" y="141"/>
                  <a:pt x="189" y="141"/>
                </a:cubicBezTo>
                <a:cubicBezTo>
                  <a:pt x="170" y="150"/>
                  <a:pt x="170" y="150"/>
                  <a:pt x="170" y="150"/>
                </a:cubicBezTo>
                <a:cubicBezTo>
                  <a:pt x="169" y="150"/>
                  <a:pt x="169" y="151"/>
                  <a:pt x="168" y="151"/>
                </a:cubicBezTo>
                <a:cubicBezTo>
                  <a:pt x="168" y="139"/>
                  <a:pt x="168" y="139"/>
                  <a:pt x="168" y="139"/>
                </a:cubicBezTo>
                <a:lnTo>
                  <a:pt x="189" y="130"/>
                </a:lnTo>
                <a:close/>
                <a:moveTo>
                  <a:pt x="159" y="209"/>
                </a:moveTo>
                <a:cubicBezTo>
                  <a:pt x="168" y="204"/>
                  <a:pt x="168" y="204"/>
                  <a:pt x="168" y="204"/>
                </a:cubicBezTo>
                <a:cubicBezTo>
                  <a:pt x="168" y="156"/>
                  <a:pt x="168" y="156"/>
                  <a:pt x="168" y="156"/>
                </a:cubicBezTo>
                <a:cubicBezTo>
                  <a:pt x="168" y="155"/>
                  <a:pt x="168" y="155"/>
                  <a:pt x="168" y="155"/>
                </a:cubicBezTo>
                <a:cubicBezTo>
                  <a:pt x="168" y="154"/>
                  <a:pt x="168" y="152"/>
                  <a:pt x="168" y="151"/>
                </a:cubicBezTo>
                <a:cubicBezTo>
                  <a:pt x="168" y="139"/>
                  <a:pt x="168" y="139"/>
                  <a:pt x="168" y="139"/>
                </a:cubicBezTo>
                <a:cubicBezTo>
                  <a:pt x="166" y="141"/>
                  <a:pt x="166" y="141"/>
                  <a:pt x="166" y="141"/>
                </a:cubicBezTo>
                <a:cubicBezTo>
                  <a:pt x="164" y="142"/>
                  <a:pt x="161" y="141"/>
                  <a:pt x="160" y="138"/>
                </a:cubicBezTo>
                <a:cubicBezTo>
                  <a:pt x="159" y="136"/>
                  <a:pt x="159" y="136"/>
                  <a:pt x="159" y="136"/>
                </a:cubicBezTo>
                <a:cubicBezTo>
                  <a:pt x="159" y="160"/>
                  <a:pt x="159" y="160"/>
                  <a:pt x="159" y="160"/>
                </a:cubicBezTo>
                <a:cubicBezTo>
                  <a:pt x="165" y="172"/>
                  <a:pt x="165" y="172"/>
                  <a:pt x="165" y="172"/>
                </a:cubicBezTo>
                <a:cubicBezTo>
                  <a:pt x="165" y="172"/>
                  <a:pt x="165" y="172"/>
                  <a:pt x="165" y="172"/>
                </a:cubicBezTo>
                <a:cubicBezTo>
                  <a:pt x="166" y="175"/>
                  <a:pt x="165" y="177"/>
                  <a:pt x="163" y="178"/>
                </a:cubicBezTo>
                <a:cubicBezTo>
                  <a:pt x="159" y="180"/>
                  <a:pt x="159" y="180"/>
                  <a:pt x="159" y="180"/>
                </a:cubicBezTo>
                <a:cubicBezTo>
                  <a:pt x="159" y="209"/>
                  <a:pt x="159" y="209"/>
                  <a:pt x="159" y="209"/>
                </a:cubicBezTo>
                <a:close/>
                <a:moveTo>
                  <a:pt x="168" y="16"/>
                </a:moveTo>
                <a:cubicBezTo>
                  <a:pt x="168" y="15"/>
                  <a:pt x="168" y="15"/>
                  <a:pt x="168" y="15"/>
                </a:cubicBezTo>
                <a:cubicBezTo>
                  <a:pt x="166" y="11"/>
                  <a:pt x="163" y="7"/>
                  <a:pt x="159" y="5"/>
                </a:cubicBezTo>
                <a:cubicBezTo>
                  <a:pt x="159" y="40"/>
                  <a:pt x="159" y="40"/>
                  <a:pt x="159" y="40"/>
                </a:cubicBezTo>
                <a:cubicBezTo>
                  <a:pt x="163" y="49"/>
                  <a:pt x="163" y="49"/>
                  <a:pt x="163" y="49"/>
                </a:cubicBezTo>
                <a:cubicBezTo>
                  <a:pt x="163" y="49"/>
                  <a:pt x="163" y="49"/>
                  <a:pt x="163" y="49"/>
                </a:cubicBezTo>
                <a:cubicBezTo>
                  <a:pt x="166" y="55"/>
                  <a:pt x="164" y="61"/>
                  <a:pt x="159" y="65"/>
                </a:cubicBezTo>
                <a:cubicBezTo>
                  <a:pt x="159" y="82"/>
                  <a:pt x="159" y="82"/>
                  <a:pt x="159" y="82"/>
                </a:cubicBezTo>
                <a:cubicBezTo>
                  <a:pt x="168" y="78"/>
                  <a:pt x="168" y="78"/>
                  <a:pt x="168" y="78"/>
                </a:cubicBezTo>
                <a:cubicBezTo>
                  <a:pt x="168" y="16"/>
                  <a:pt x="168" y="16"/>
                  <a:pt x="168" y="16"/>
                </a:cubicBezTo>
                <a:close/>
                <a:moveTo>
                  <a:pt x="168" y="103"/>
                </a:moveTo>
                <a:cubicBezTo>
                  <a:pt x="168" y="114"/>
                  <a:pt x="168" y="114"/>
                  <a:pt x="168" y="114"/>
                </a:cubicBezTo>
                <a:cubicBezTo>
                  <a:pt x="159" y="118"/>
                  <a:pt x="159" y="118"/>
                  <a:pt x="159" y="118"/>
                </a:cubicBezTo>
                <a:cubicBezTo>
                  <a:pt x="159" y="108"/>
                  <a:pt x="159" y="108"/>
                  <a:pt x="159" y="108"/>
                </a:cubicBezTo>
                <a:lnTo>
                  <a:pt x="168" y="103"/>
                </a:lnTo>
                <a:close/>
                <a:moveTo>
                  <a:pt x="144" y="216"/>
                </a:moveTo>
                <a:cubicBezTo>
                  <a:pt x="159" y="209"/>
                  <a:pt x="159" y="209"/>
                  <a:pt x="159" y="209"/>
                </a:cubicBezTo>
                <a:cubicBezTo>
                  <a:pt x="159" y="180"/>
                  <a:pt x="159" y="180"/>
                  <a:pt x="159" y="180"/>
                </a:cubicBezTo>
                <a:cubicBezTo>
                  <a:pt x="144" y="187"/>
                  <a:pt x="144" y="187"/>
                  <a:pt x="144" y="187"/>
                </a:cubicBezTo>
                <a:cubicBezTo>
                  <a:pt x="144" y="216"/>
                  <a:pt x="144" y="216"/>
                  <a:pt x="144" y="216"/>
                </a:cubicBezTo>
                <a:close/>
                <a:moveTo>
                  <a:pt x="159" y="5"/>
                </a:moveTo>
                <a:cubicBezTo>
                  <a:pt x="155" y="2"/>
                  <a:pt x="149" y="0"/>
                  <a:pt x="144" y="0"/>
                </a:cubicBezTo>
                <a:cubicBezTo>
                  <a:pt x="144" y="22"/>
                  <a:pt x="144" y="22"/>
                  <a:pt x="144" y="22"/>
                </a:cubicBezTo>
                <a:cubicBezTo>
                  <a:pt x="148" y="23"/>
                  <a:pt x="152" y="25"/>
                  <a:pt x="154" y="30"/>
                </a:cubicBezTo>
                <a:cubicBezTo>
                  <a:pt x="159" y="40"/>
                  <a:pt x="159" y="40"/>
                  <a:pt x="159" y="40"/>
                </a:cubicBezTo>
                <a:cubicBezTo>
                  <a:pt x="159" y="5"/>
                  <a:pt x="159" y="5"/>
                  <a:pt x="159" y="5"/>
                </a:cubicBezTo>
                <a:close/>
                <a:moveTo>
                  <a:pt x="159" y="65"/>
                </a:moveTo>
                <a:cubicBezTo>
                  <a:pt x="159" y="82"/>
                  <a:pt x="159" y="82"/>
                  <a:pt x="159" y="82"/>
                </a:cubicBezTo>
                <a:cubicBezTo>
                  <a:pt x="144" y="89"/>
                  <a:pt x="144" y="89"/>
                  <a:pt x="144" y="89"/>
                </a:cubicBezTo>
                <a:cubicBezTo>
                  <a:pt x="144" y="72"/>
                  <a:pt x="144" y="72"/>
                  <a:pt x="144" y="72"/>
                </a:cubicBezTo>
                <a:cubicBezTo>
                  <a:pt x="157" y="66"/>
                  <a:pt x="157" y="66"/>
                  <a:pt x="157" y="66"/>
                </a:cubicBezTo>
                <a:cubicBezTo>
                  <a:pt x="158" y="66"/>
                  <a:pt x="159" y="66"/>
                  <a:pt x="159" y="65"/>
                </a:cubicBezTo>
                <a:close/>
                <a:moveTo>
                  <a:pt x="159" y="108"/>
                </a:moveTo>
                <a:cubicBezTo>
                  <a:pt x="159" y="118"/>
                  <a:pt x="159" y="118"/>
                  <a:pt x="159" y="118"/>
                </a:cubicBezTo>
                <a:cubicBezTo>
                  <a:pt x="156" y="120"/>
                  <a:pt x="156" y="120"/>
                  <a:pt x="156" y="120"/>
                </a:cubicBezTo>
                <a:cubicBezTo>
                  <a:pt x="154" y="121"/>
                  <a:pt x="153" y="123"/>
                  <a:pt x="154" y="126"/>
                </a:cubicBezTo>
                <a:cubicBezTo>
                  <a:pt x="159" y="136"/>
                  <a:pt x="159" y="136"/>
                  <a:pt x="159" y="136"/>
                </a:cubicBezTo>
                <a:cubicBezTo>
                  <a:pt x="159" y="160"/>
                  <a:pt x="159" y="160"/>
                  <a:pt x="159" y="160"/>
                </a:cubicBezTo>
                <a:cubicBezTo>
                  <a:pt x="159" y="159"/>
                  <a:pt x="159" y="159"/>
                  <a:pt x="159" y="159"/>
                </a:cubicBezTo>
                <a:cubicBezTo>
                  <a:pt x="158" y="157"/>
                  <a:pt x="155" y="156"/>
                  <a:pt x="153" y="157"/>
                </a:cubicBezTo>
                <a:cubicBezTo>
                  <a:pt x="144" y="162"/>
                  <a:pt x="144" y="162"/>
                  <a:pt x="144" y="162"/>
                </a:cubicBezTo>
                <a:cubicBezTo>
                  <a:pt x="144" y="151"/>
                  <a:pt x="144" y="151"/>
                  <a:pt x="144" y="151"/>
                </a:cubicBezTo>
                <a:cubicBezTo>
                  <a:pt x="149" y="148"/>
                  <a:pt x="149" y="148"/>
                  <a:pt x="149" y="148"/>
                </a:cubicBezTo>
                <a:cubicBezTo>
                  <a:pt x="151" y="147"/>
                  <a:pt x="152" y="145"/>
                  <a:pt x="151" y="143"/>
                </a:cubicBezTo>
                <a:cubicBezTo>
                  <a:pt x="151" y="143"/>
                  <a:pt x="151" y="143"/>
                  <a:pt x="151" y="143"/>
                </a:cubicBezTo>
                <a:cubicBezTo>
                  <a:pt x="145" y="130"/>
                  <a:pt x="145" y="130"/>
                  <a:pt x="145" y="130"/>
                </a:cubicBezTo>
                <a:cubicBezTo>
                  <a:pt x="145" y="129"/>
                  <a:pt x="144" y="129"/>
                  <a:pt x="144" y="128"/>
                </a:cubicBezTo>
                <a:cubicBezTo>
                  <a:pt x="144" y="104"/>
                  <a:pt x="144" y="104"/>
                  <a:pt x="144" y="104"/>
                </a:cubicBezTo>
                <a:cubicBezTo>
                  <a:pt x="146" y="109"/>
                  <a:pt x="146" y="109"/>
                  <a:pt x="146" y="109"/>
                </a:cubicBezTo>
                <a:cubicBezTo>
                  <a:pt x="147" y="111"/>
                  <a:pt x="150" y="112"/>
                  <a:pt x="152" y="111"/>
                </a:cubicBezTo>
                <a:lnTo>
                  <a:pt x="159" y="108"/>
                </a:lnTo>
                <a:close/>
                <a:moveTo>
                  <a:pt x="132" y="2"/>
                </a:moveTo>
                <a:cubicBezTo>
                  <a:pt x="123" y="7"/>
                  <a:pt x="123" y="7"/>
                  <a:pt x="123" y="7"/>
                </a:cubicBezTo>
                <a:cubicBezTo>
                  <a:pt x="123" y="30"/>
                  <a:pt x="123" y="30"/>
                  <a:pt x="123" y="30"/>
                </a:cubicBezTo>
                <a:cubicBezTo>
                  <a:pt x="137" y="23"/>
                  <a:pt x="137" y="23"/>
                  <a:pt x="137" y="23"/>
                </a:cubicBezTo>
                <a:cubicBezTo>
                  <a:pt x="139" y="22"/>
                  <a:pt x="142" y="22"/>
                  <a:pt x="144" y="22"/>
                </a:cubicBezTo>
                <a:cubicBezTo>
                  <a:pt x="144" y="0"/>
                  <a:pt x="144" y="0"/>
                  <a:pt x="144" y="0"/>
                </a:cubicBezTo>
                <a:cubicBezTo>
                  <a:pt x="140" y="0"/>
                  <a:pt x="136" y="1"/>
                  <a:pt x="132" y="2"/>
                </a:cubicBezTo>
                <a:close/>
                <a:moveTo>
                  <a:pt x="123" y="225"/>
                </a:moveTo>
                <a:cubicBezTo>
                  <a:pt x="144" y="216"/>
                  <a:pt x="144" y="216"/>
                  <a:pt x="144" y="216"/>
                </a:cubicBezTo>
                <a:cubicBezTo>
                  <a:pt x="144" y="187"/>
                  <a:pt x="144" y="187"/>
                  <a:pt x="144" y="187"/>
                </a:cubicBezTo>
                <a:cubicBezTo>
                  <a:pt x="135" y="191"/>
                  <a:pt x="135" y="191"/>
                  <a:pt x="135" y="191"/>
                </a:cubicBezTo>
                <a:cubicBezTo>
                  <a:pt x="133" y="192"/>
                  <a:pt x="130" y="191"/>
                  <a:pt x="129" y="189"/>
                </a:cubicBezTo>
                <a:cubicBezTo>
                  <a:pt x="123" y="177"/>
                  <a:pt x="123" y="177"/>
                  <a:pt x="123" y="177"/>
                </a:cubicBezTo>
                <a:cubicBezTo>
                  <a:pt x="123" y="225"/>
                  <a:pt x="123" y="225"/>
                  <a:pt x="123" y="225"/>
                </a:cubicBezTo>
                <a:close/>
                <a:moveTo>
                  <a:pt x="144" y="72"/>
                </a:moveTo>
                <a:cubicBezTo>
                  <a:pt x="144" y="89"/>
                  <a:pt x="144" y="89"/>
                  <a:pt x="144" y="89"/>
                </a:cubicBezTo>
                <a:cubicBezTo>
                  <a:pt x="142" y="90"/>
                  <a:pt x="142" y="90"/>
                  <a:pt x="142" y="90"/>
                </a:cubicBezTo>
                <a:cubicBezTo>
                  <a:pt x="140" y="91"/>
                  <a:pt x="139" y="94"/>
                  <a:pt x="140" y="96"/>
                </a:cubicBezTo>
                <a:cubicBezTo>
                  <a:pt x="144" y="104"/>
                  <a:pt x="144" y="104"/>
                  <a:pt x="144" y="104"/>
                </a:cubicBezTo>
                <a:cubicBezTo>
                  <a:pt x="144" y="128"/>
                  <a:pt x="144" y="128"/>
                  <a:pt x="144" y="128"/>
                </a:cubicBezTo>
                <a:cubicBezTo>
                  <a:pt x="143" y="127"/>
                  <a:pt x="141" y="127"/>
                  <a:pt x="139" y="128"/>
                </a:cubicBezTo>
                <a:cubicBezTo>
                  <a:pt x="123" y="135"/>
                  <a:pt x="123" y="135"/>
                  <a:pt x="123" y="135"/>
                </a:cubicBezTo>
                <a:cubicBezTo>
                  <a:pt x="123" y="125"/>
                  <a:pt x="123" y="125"/>
                  <a:pt x="123" y="125"/>
                </a:cubicBezTo>
                <a:cubicBezTo>
                  <a:pt x="135" y="119"/>
                  <a:pt x="135" y="119"/>
                  <a:pt x="135" y="119"/>
                </a:cubicBezTo>
                <a:cubicBezTo>
                  <a:pt x="137" y="118"/>
                  <a:pt x="138" y="115"/>
                  <a:pt x="137" y="113"/>
                </a:cubicBezTo>
                <a:cubicBezTo>
                  <a:pt x="137" y="113"/>
                  <a:pt x="137" y="113"/>
                  <a:pt x="137" y="113"/>
                </a:cubicBezTo>
                <a:cubicBezTo>
                  <a:pt x="131" y="100"/>
                  <a:pt x="131" y="100"/>
                  <a:pt x="131" y="100"/>
                </a:cubicBezTo>
                <a:cubicBezTo>
                  <a:pt x="130" y="98"/>
                  <a:pt x="128" y="97"/>
                  <a:pt x="126" y="98"/>
                </a:cubicBezTo>
                <a:cubicBezTo>
                  <a:pt x="123" y="99"/>
                  <a:pt x="123" y="99"/>
                  <a:pt x="123" y="99"/>
                </a:cubicBezTo>
                <a:cubicBezTo>
                  <a:pt x="123" y="82"/>
                  <a:pt x="123" y="82"/>
                  <a:pt x="123" y="82"/>
                </a:cubicBezTo>
                <a:cubicBezTo>
                  <a:pt x="144" y="72"/>
                  <a:pt x="144" y="72"/>
                  <a:pt x="144" y="72"/>
                </a:cubicBezTo>
                <a:close/>
                <a:moveTo>
                  <a:pt x="144" y="151"/>
                </a:moveTo>
                <a:cubicBezTo>
                  <a:pt x="144" y="162"/>
                  <a:pt x="144" y="162"/>
                  <a:pt x="144" y="162"/>
                </a:cubicBezTo>
                <a:cubicBezTo>
                  <a:pt x="125" y="171"/>
                  <a:pt x="125" y="171"/>
                  <a:pt x="125" y="171"/>
                </a:cubicBezTo>
                <a:cubicBezTo>
                  <a:pt x="124" y="171"/>
                  <a:pt x="124" y="172"/>
                  <a:pt x="123" y="172"/>
                </a:cubicBezTo>
                <a:cubicBezTo>
                  <a:pt x="123" y="161"/>
                  <a:pt x="123" y="161"/>
                  <a:pt x="123" y="161"/>
                </a:cubicBezTo>
                <a:lnTo>
                  <a:pt x="144" y="151"/>
                </a:lnTo>
                <a:close/>
                <a:moveTo>
                  <a:pt x="123" y="7"/>
                </a:moveTo>
                <a:cubicBezTo>
                  <a:pt x="99" y="18"/>
                  <a:pt x="99" y="18"/>
                  <a:pt x="99" y="18"/>
                </a:cubicBezTo>
                <a:cubicBezTo>
                  <a:pt x="99" y="41"/>
                  <a:pt x="99" y="41"/>
                  <a:pt x="99" y="41"/>
                </a:cubicBezTo>
                <a:cubicBezTo>
                  <a:pt x="123" y="30"/>
                  <a:pt x="123" y="30"/>
                  <a:pt x="123" y="30"/>
                </a:cubicBezTo>
                <a:cubicBezTo>
                  <a:pt x="123" y="7"/>
                  <a:pt x="123" y="7"/>
                  <a:pt x="123" y="7"/>
                </a:cubicBezTo>
                <a:close/>
                <a:moveTo>
                  <a:pt x="99" y="236"/>
                </a:moveTo>
                <a:cubicBezTo>
                  <a:pt x="100" y="236"/>
                  <a:pt x="102" y="235"/>
                  <a:pt x="103" y="235"/>
                </a:cubicBezTo>
                <a:cubicBezTo>
                  <a:pt x="123" y="225"/>
                  <a:pt x="123" y="225"/>
                  <a:pt x="123" y="225"/>
                </a:cubicBezTo>
                <a:cubicBezTo>
                  <a:pt x="123" y="177"/>
                  <a:pt x="123" y="177"/>
                  <a:pt x="123" y="177"/>
                </a:cubicBezTo>
                <a:cubicBezTo>
                  <a:pt x="123" y="176"/>
                  <a:pt x="123" y="176"/>
                  <a:pt x="123" y="176"/>
                </a:cubicBezTo>
                <a:cubicBezTo>
                  <a:pt x="122" y="175"/>
                  <a:pt x="123" y="174"/>
                  <a:pt x="123" y="172"/>
                </a:cubicBezTo>
                <a:cubicBezTo>
                  <a:pt x="123" y="161"/>
                  <a:pt x="123" y="161"/>
                  <a:pt x="123" y="161"/>
                </a:cubicBezTo>
                <a:cubicBezTo>
                  <a:pt x="121" y="162"/>
                  <a:pt x="121" y="162"/>
                  <a:pt x="121" y="162"/>
                </a:cubicBezTo>
                <a:cubicBezTo>
                  <a:pt x="119" y="163"/>
                  <a:pt x="116" y="162"/>
                  <a:pt x="115" y="159"/>
                </a:cubicBezTo>
                <a:cubicBezTo>
                  <a:pt x="109" y="147"/>
                  <a:pt x="109" y="147"/>
                  <a:pt x="109" y="147"/>
                </a:cubicBezTo>
                <a:cubicBezTo>
                  <a:pt x="108" y="145"/>
                  <a:pt x="109" y="142"/>
                  <a:pt x="111" y="141"/>
                </a:cubicBezTo>
                <a:cubicBezTo>
                  <a:pt x="123" y="135"/>
                  <a:pt x="123" y="135"/>
                  <a:pt x="123" y="135"/>
                </a:cubicBezTo>
                <a:cubicBezTo>
                  <a:pt x="123" y="125"/>
                  <a:pt x="123" y="125"/>
                  <a:pt x="123" y="125"/>
                </a:cubicBezTo>
                <a:cubicBezTo>
                  <a:pt x="107" y="132"/>
                  <a:pt x="107" y="132"/>
                  <a:pt x="107" y="132"/>
                </a:cubicBezTo>
                <a:cubicBezTo>
                  <a:pt x="105" y="133"/>
                  <a:pt x="102" y="132"/>
                  <a:pt x="101" y="130"/>
                </a:cubicBezTo>
                <a:cubicBezTo>
                  <a:pt x="99" y="124"/>
                  <a:pt x="99" y="124"/>
                  <a:pt x="99" y="124"/>
                </a:cubicBezTo>
                <a:cubicBezTo>
                  <a:pt x="99" y="150"/>
                  <a:pt x="99" y="150"/>
                  <a:pt x="99" y="150"/>
                </a:cubicBezTo>
                <a:cubicBezTo>
                  <a:pt x="99" y="150"/>
                  <a:pt x="99" y="151"/>
                  <a:pt x="100" y="151"/>
                </a:cubicBezTo>
                <a:cubicBezTo>
                  <a:pt x="106" y="164"/>
                  <a:pt x="106" y="164"/>
                  <a:pt x="106" y="164"/>
                </a:cubicBezTo>
                <a:cubicBezTo>
                  <a:pt x="106" y="164"/>
                  <a:pt x="106" y="164"/>
                  <a:pt x="106" y="164"/>
                </a:cubicBezTo>
                <a:cubicBezTo>
                  <a:pt x="107" y="166"/>
                  <a:pt x="106" y="169"/>
                  <a:pt x="104" y="170"/>
                </a:cubicBezTo>
                <a:cubicBezTo>
                  <a:pt x="99" y="172"/>
                  <a:pt x="99" y="172"/>
                  <a:pt x="99" y="172"/>
                </a:cubicBezTo>
                <a:cubicBezTo>
                  <a:pt x="99" y="183"/>
                  <a:pt x="99" y="183"/>
                  <a:pt x="99" y="183"/>
                </a:cubicBezTo>
                <a:cubicBezTo>
                  <a:pt x="108" y="179"/>
                  <a:pt x="108" y="179"/>
                  <a:pt x="108" y="179"/>
                </a:cubicBezTo>
                <a:cubicBezTo>
                  <a:pt x="110" y="178"/>
                  <a:pt x="113" y="179"/>
                  <a:pt x="114" y="181"/>
                </a:cubicBezTo>
                <a:cubicBezTo>
                  <a:pt x="120" y="194"/>
                  <a:pt x="120" y="194"/>
                  <a:pt x="120" y="194"/>
                </a:cubicBezTo>
                <a:cubicBezTo>
                  <a:pt x="120" y="194"/>
                  <a:pt x="120" y="194"/>
                  <a:pt x="120" y="194"/>
                </a:cubicBezTo>
                <a:cubicBezTo>
                  <a:pt x="121" y="196"/>
                  <a:pt x="120" y="198"/>
                  <a:pt x="118" y="199"/>
                </a:cubicBezTo>
                <a:cubicBezTo>
                  <a:pt x="99" y="208"/>
                  <a:pt x="99" y="208"/>
                  <a:pt x="99" y="208"/>
                </a:cubicBezTo>
                <a:cubicBezTo>
                  <a:pt x="99" y="236"/>
                  <a:pt x="99" y="236"/>
                  <a:pt x="99" y="236"/>
                </a:cubicBezTo>
                <a:close/>
                <a:moveTo>
                  <a:pt x="123" y="82"/>
                </a:moveTo>
                <a:cubicBezTo>
                  <a:pt x="123" y="99"/>
                  <a:pt x="123" y="99"/>
                  <a:pt x="123" y="99"/>
                </a:cubicBezTo>
                <a:cubicBezTo>
                  <a:pt x="99" y="111"/>
                  <a:pt x="99" y="111"/>
                  <a:pt x="99" y="111"/>
                </a:cubicBezTo>
                <a:cubicBezTo>
                  <a:pt x="99" y="94"/>
                  <a:pt x="99" y="94"/>
                  <a:pt x="99" y="94"/>
                </a:cubicBezTo>
                <a:lnTo>
                  <a:pt x="123" y="82"/>
                </a:lnTo>
                <a:close/>
                <a:moveTo>
                  <a:pt x="99" y="18"/>
                </a:moveTo>
                <a:cubicBezTo>
                  <a:pt x="71" y="31"/>
                  <a:pt x="71" y="31"/>
                  <a:pt x="71" y="31"/>
                </a:cubicBezTo>
                <a:cubicBezTo>
                  <a:pt x="71" y="54"/>
                  <a:pt x="71" y="54"/>
                  <a:pt x="71" y="54"/>
                </a:cubicBezTo>
                <a:cubicBezTo>
                  <a:pt x="99" y="41"/>
                  <a:pt x="99" y="41"/>
                  <a:pt x="99" y="41"/>
                </a:cubicBezTo>
                <a:cubicBezTo>
                  <a:pt x="99" y="18"/>
                  <a:pt x="99" y="18"/>
                  <a:pt x="99" y="18"/>
                </a:cubicBezTo>
                <a:close/>
                <a:moveTo>
                  <a:pt x="71" y="227"/>
                </a:moveTo>
                <a:cubicBezTo>
                  <a:pt x="77" y="235"/>
                  <a:pt x="88" y="239"/>
                  <a:pt x="99" y="236"/>
                </a:cubicBezTo>
                <a:cubicBezTo>
                  <a:pt x="99" y="208"/>
                  <a:pt x="99" y="208"/>
                  <a:pt x="99" y="208"/>
                </a:cubicBezTo>
                <a:cubicBezTo>
                  <a:pt x="89" y="212"/>
                  <a:pt x="89" y="212"/>
                  <a:pt x="89" y="212"/>
                </a:cubicBezTo>
                <a:cubicBezTo>
                  <a:pt x="87" y="213"/>
                  <a:pt x="85" y="213"/>
                  <a:pt x="84" y="210"/>
                </a:cubicBezTo>
                <a:cubicBezTo>
                  <a:pt x="78" y="197"/>
                  <a:pt x="78" y="197"/>
                  <a:pt x="78" y="197"/>
                </a:cubicBezTo>
                <a:cubicBezTo>
                  <a:pt x="77" y="195"/>
                  <a:pt x="78" y="193"/>
                  <a:pt x="80" y="192"/>
                </a:cubicBezTo>
                <a:cubicBezTo>
                  <a:pt x="99" y="183"/>
                  <a:pt x="99" y="183"/>
                  <a:pt x="99" y="183"/>
                </a:cubicBezTo>
                <a:cubicBezTo>
                  <a:pt x="99" y="172"/>
                  <a:pt x="99" y="172"/>
                  <a:pt x="99" y="172"/>
                </a:cubicBezTo>
                <a:cubicBezTo>
                  <a:pt x="75" y="183"/>
                  <a:pt x="75" y="183"/>
                  <a:pt x="75" y="183"/>
                </a:cubicBezTo>
                <a:cubicBezTo>
                  <a:pt x="74" y="184"/>
                  <a:pt x="72" y="183"/>
                  <a:pt x="71" y="182"/>
                </a:cubicBezTo>
                <a:cubicBezTo>
                  <a:pt x="71" y="227"/>
                  <a:pt x="71" y="227"/>
                  <a:pt x="71" y="227"/>
                </a:cubicBezTo>
                <a:close/>
                <a:moveTo>
                  <a:pt x="99" y="94"/>
                </a:moveTo>
                <a:cubicBezTo>
                  <a:pt x="99" y="111"/>
                  <a:pt x="99" y="111"/>
                  <a:pt x="99" y="111"/>
                </a:cubicBezTo>
                <a:cubicBezTo>
                  <a:pt x="97" y="111"/>
                  <a:pt x="97" y="111"/>
                  <a:pt x="97" y="111"/>
                </a:cubicBezTo>
                <a:cubicBezTo>
                  <a:pt x="95" y="112"/>
                  <a:pt x="94" y="115"/>
                  <a:pt x="95" y="117"/>
                </a:cubicBezTo>
                <a:cubicBezTo>
                  <a:pt x="99" y="124"/>
                  <a:pt x="99" y="124"/>
                  <a:pt x="99" y="124"/>
                </a:cubicBezTo>
                <a:cubicBezTo>
                  <a:pt x="99" y="150"/>
                  <a:pt x="99" y="150"/>
                  <a:pt x="99" y="150"/>
                </a:cubicBezTo>
                <a:cubicBezTo>
                  <a:pt x="97" y="149"/>
                  <a:pt x="96" y="148"/>
                  <a:pt x="94" y="149"/>
                </a:cubicBezTo>
                <a:cubicBezTo>
                  <a:pt x="71" y="160"/>
                  <a:pt x="71" y="160"/>
                  <a:pt x="71" y="160"/>
                </a:cubicBezTo>
                <a:cubicBezTo>
                  <a:pt x="71" y="149"/>
                  <a:pt x="71" y="149"/>
                  <a:pt x="71" y="149"/>
                </a:cubicBezTo>
                <a:cubicBezTo>
                  <a:pt x="90" y="140"/>
                  <a:pt x="90" y="140"/>
                  <a:pt x="90" y="140"/>
                </a:cubicBezTo>
                <a:cubicBezTo>
                  <a:pt x="92" y="139"/>
                  <a:pt x="93" y="136"/>
                  <a:pt x="92" y="134"/>
                </a:cubicBezTo>
                <a:cubicBezTo>
                  <a:pt x="92" y="134"/>
                  <a:pt x="92" y="134"/>
                  <a:pt x="92" y="134"/>
                </a:cubicBezTo>
                <a:cubicBezTo>
                  <a:pt x="86" y="122"/>
                  <a:pt x="86" y="122"/>
                  <a:pt x="86" y="122"/>
                </a:cubicBezTo>
                <a:cubicBezTo>
                  <a:pt x="85" y="119"/>
                  <a:pt x="82" y="118"/>
                  <a:pt x="80" y="119"/>
                </a:cubicBezTo>
                <a:cubicBezTo>
                  <a:pt x="71" y="124"/>
                  <a:pt x="71" y="124"/>
                  <a:pt x="71" y="124"/>
                </a:cubicBezTo>
                <a:cubicBezTo>
                  <a:pt x="71" y="107"/>
                  <a:pt x="71" y="107"/>
                  <a:pt x="71" y="107"/>
                </a:cubicBezTo>
                <a:lnTo>
                  <a:pt x="99" y="94"/>
                </a:lnTo>
                <a:close/>
                <a:moveTo>
                  <a:pt x="71" y="31"/>
                </a:moveTo>
                <a:cubicBezTo>
                  <a:pt x="20" y="55"/>
                  <a:pt x="20" y="55"/>
                  <a:pt x="20" y="55"/>
                </a:cubicBezTo>
                <a:cubicBezTo>
                  <a:pt x="6" y="62"/>
                  <a:pt x="0" y="78"/>
                  <a:pt x="7" y="91"/>
                </a:cubicBezTo>
                <a:cubicBezTo>
                  <a:pt x="68" y="222"/>
                  <a:pt x="68" y="222"/>
                  <a:pt x="68" y="222"/>
                </a:cubicBezTo>
                <a:cubicBezTo>
                  <a:pt x="69" y="223"/>
                  <a:pt x="70" y="225"/>
                  <a:pt x="71" y="227"/>
                </a:cubicBezTo>
                <a:cubicBezTo>
                  <a:pt x="71" y="182"/>
                  <a:pt x="71" y="182"/>
                  <a:pt x="71" y="182"/>
                </a:cubicBezTo>
                <a:cubicBezTo>
                  <a:pt x="71" y="182"/>
                  <a:pt x="70" y="181"/>
                  <a:pt x="70" y="181"/>
                </a:cubicBezTo>
                <a:cubicBezTo>
                  <a:pt x="64" y="168"/>
                  <a:pt x="64" y="168"/>
                  <a:pt x="64" y="168"/>
                </a:cubicBezTo>
                <a:cubicBezTo>
                  <a:pt x="63" y="166"/>
                  <a:pt x="64" y="163"/>
                  <a:pt x="66" y="162"/>
                </a:cubicBezTo>
                <a:cubicBezTo>
                  <a:pt x="71" y="160"/>
                  <a:pt x="71" y="160"/>
                  <a:pt x="71" y="160"/>
                </a:cubicBezTo>
                <a:cubicBezTo>
                  <a:pt x="71" y="149"/>
                  <a:pt x="71" y="149"/>
                  <a:pt x="71" y="149"/>
                </a:cubicBezTo>
                <a:cubicBezTo>
                  <a:pt x="62" y="153"/>
                  <a:pt x="62" y="153"/>
                  <a:pt x="62" y="153"/>
                </a:cubicBezTo>
                <a:cubicBezTo>
                  <a:pt x="60" y="154"/>
                  <a:pt x="57" y="153"/>
                  <a:pt x="56" y="151"/>
                </a:cubicBezTo>
                <a:cubicBezTo>
                  <a:pt x="50" y="138"/>
                  <a:pt x="50" y="138"/>
                  <a:pt x="50" y="138"/>
                </a:cubicBezTo>
                <a:cubicBezTo>
                  <a:pt x="49" y="136"/>
                  <a:pt x="50" y="134"/>
                  <a:pt x="52" y="133"/>
                </a:cubicBezTo>
                <a:cubicBezTo>
                  <a:pt x="71" y="124"/>
                  <a:pt x="71" y="124"/>
                  <a:pt x="71" y="124"/>
                </a:cubicBezTo>
                <a:cubicBezTo>
                  <a:pt x="71" y="107"/>
                  <a:pt x="71" y="107"/>
                  <a:pt x="71" y="107"/>
                </a:cubicBezTo>
                <a:cubicBezTo>
                  <a:pt x="53" y="115"/>
                  <a:pt x="53" y="115"/>
                  <a:pt x="53" y="115"/>
                </a:cubicBezTo>
                <a:cubicBezTo>
                  <a:pt x="46" y="118"/>
                  <a:pt x="38" y="116"/>
                  <a:pt x="35" y="109"/>
                </a:cubicBezTo>
                <a:cubicBezTo>
                  <a:pt x="26" y="89"/>
                  <a:pt x="26" y="89"/>
                  <a:pt x="26" y="89"/>
                </a:cubicBezTo>
                <a:cubicBezTo>
                  <a:pt x="23" y="83"/>
                  <a:pt x="26" y="75"/>
                  <a:pt x="33" y="72"/>
                </a:cubicBezTo>
                <a:cubicBezTo>
                  <a:pt x="71" y="54"/>
                  <a:pt x="71" y="54"/>
                  <a:pt x="71" y="54"/>
                </a:cubicBezTo>
                <a:lnTo>
                  <a:pt x="71" y="31"/>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45" name="Rectangle 59"/>
          <p:cNvSpPr>
            <a:spLocks noChangeArrowheads="1"/>
          </p:cNvSpPr>
          <p:nvPr/>
        </p:nvSpPr>
        <p:spPr bwMode="auto">
          <a:xfrm>
            <a:off x="4010666" y="2999217"/>
            <a:ext cx="627063" cy="3175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46" name="Rectangle 60"/>
          <p:cNvSpPr>
            <a:spLocks noChangeArrowheads="1"/>
          </p:cNvSpPr>
          <p:nvPr/>
        </p:nvSpPr>
        <p:spPr bwMode="auto">
          <a:xfrm>
            <a:off x="4036066" y="2935717"/>
            <a:ext cx="576263" cy="3175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47" name="Rectangle 61"/>
          <p:cNvSpPr>
            <a:spLocks noChangeArrowheads="1"/>
          </p:cNvSpPr>
          <p:nvPr/>
        </p:nvSpPr>
        <p:spPr bwMode="auto">
          <a:xfrm>
            <a:off x="4263079" y="2870629"/>
            <a:ext cx="122238" cy="3175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48" name="Rectangle 62"/>
          <p:cNvSpPr>
            <a:spLocks noChangeArrowheads="1"/>
          </p:cNvSpPr>
          <p:nvPr/>
        </p:nvSpPr>
        <p:spPr bwMode="auto">
          <a:xfrm>
            <a:off x="4285304" y="2637267"/>
            <a:ext cx="77788" cy="25400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49" name="Rectangle 63"/>
          <p:cNvSpPr>
            <a:spLocks noChangeArrowheads="1"/>
          </p:cNvSpPr>
          <p:nvPr/>
        </p:nvSpPr>
        <p:spPr bwMode="auto">
          <a:xfrm>
            <a:off x="4263079" y="2624567"/>
            <a:ext cx="122238" cy="3175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50" name="Rectangle 64"/>
          <p:cNvSpPr>
            <a:spLocks noChangeArrowheads="1"/>
          </p:cNvSpPr>
          <p:nvPr/>
        </p:nvSpPr>
        <p:spPr bwMode="auto">
          <a:xfrm>
            <a:off x="4448816" y="2870629"/>
            <a:ext cx="119063" cy="3175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51" name="Rectangle 65"/>
          <p:cNvSpPr>
            <a:spLocks noChangeArrowheads="1"/>
          </p:cNvSpPr>
          <p:nvPr/>
        </p:nvSpPr>
        <p:spPr bwMode="auto">
          <a:xfrm>
            <a:off x="4469454" y="2637267"/>
            <a:ext cx="76200" cy="25400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52" name="Rectangle 66"/>
          <p:cNvSpPr>
            <a:spLocks noChangeArrowheads="1"/>
          </p:cNvSpPr>
          <p:nvPr/>
        </p:nvSpPr>
        <p:spPr bwMode="auto">
          <a:xfrm>
            <a:off x="4448816" y="2624567"/>
            <a:ext cx="119063" cy="3175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53" name="Rectangle 67"/>
          <p:cNvSpPr>
            <a:spLocks noChangeArrowheads="1"/>
          </p:cNvSpPr>
          <p:nvPr/>
        </p:nvSpPr>
        <p:spPr bwMode="auto">
          <a:xfrm>
            <a:off x="4080516" y="2870629"/>
            <a:ext cx="122238" cy="3175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54" name="Rectangle 68"/>
          <p:cNvSpPr>
            <a:spLocks noChangeArrowheads="1"/>
          </p:cNvSpPr>
          <p:nvPr/>
        </p:nvSpPr>
        <p:spPr bwMode="auto">
          <a:xfrm>
            <a:off x="4101154" y="2637267"/>
            <a:ext cx="79375" cy="25400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55" name="Rectangle 69"/>
          <p:cNvSpPr>
            <a:spLocks noChangeArrowheads="1"/>
          </p:cNvSpPr>
          <p:nvPr/>
        </p:nvSpPr>
        <p:spPr bwMode="auto">
          <a:xfrm>
            <a:off x="4080516" y="2624567"/>
            <a:ext cx="122238" cy="3175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56" name="Rectangle 70"/>
          <p:cNvSpPr>
            <a:spLocks noChangeArrowheads="1"/>
          </p:cNvSpPr>
          <p:nvPr/>
        </p:nvSpPr>
        <p:spPr bwMode="auto">
          <a:xfrm>
            <a:off x="4036066" y="2554717"/>
            <a:ext cx="576263" cy="31750"/>
          </a:xfrm>
          <a:prstGeom prst="rect">
            <a:avLst/>
          </a:prstGeom>
          <a:solidFill>
            <a:srgbClr val="00B0F0"/>
          </a:solidFill>
          <a:ln>
            <a:noFill/>
          </a:ln>
        </p:spPr>
        <p:txBody>
          <a:bodyPr vert="horz" wrap="square" lIns="91440" tIns="45720" rIns="91440" bIns="45720" numCol="1" anchor="t" anchorCtr="0" compatLnSpc="1"/>
          <a:lstStyle/>
          <a:p>
            <a:endParaRPr lang="id-ID"/>
          </a:p>
        </p:txBody>
      </p:sp>
      <p:sp>
        <p:nvSpPr>
          <p:cNvPr id="157" name="Freeform 71"/>
          <p:cNvSpPr/>
          <p:nvPr/>
        </p:nvSpPr>
        <p:spPr bwMode="auto">
          <a:xfrm>
            <a:off x="4036066" y="2370567"/>
            <a:ext cx="576263" cy="184150"/>
          </a:xfrm>
          <a:custGeom>
            <a:avLst/>
            <a:gdLst>
              <a:gd name="T0" fmla="*/ 181 w 363"/>
              <a:gd name="T1" fmla="*/ 0 h 116"/>
              <a:gd name="T2" fmla="*/ 363 w 363"/>
              <a:gd name="T3" fmla="*/ 116 h 116"/>
              <a:gd name="T4" fmla="*/ 0 w 363"/>
              <a:gd name="T5" fmla="*/ 116 h 116"/>
              <a:gd name="T6" fmla="*/ 181 w 363"/>
              <a:gd name="T7" fmla="*/ 0 h 116"/>
            </a:gdLst>
            <a:ahLst/>
            <a:cxnLst>
              <a:cxn ang="0">
                <a:pos x="T0" y="T1"/>
              </a:cxn>
              <a:cxn ang="0">
                <a:pos x="T2" y="T3"/>
              </a:cxn>
              <a:cxn ang="0">
                <a:pos x="T4" y="T5"/>
              </a:cxn>
              <a:cxn ang="0">
                <a:pos x="T6" y="T7"/>
              </a:cxn>
            </a:cxnLst>
            <a:rect l="0" t="0" r="r" b="b"/>
            <a:pathLst>
              <a:path w="363" h="116">
                <a:moveTo>
                  <a:pt x="181" y="0"/>
                </a:moveTo>
                <a:lnTo>
                  <a:pt x="363" y="116"/>
                </a:lnTo>
                <a:lnTo>
                  <a:pt x="0" y="116"/>
                </a:lnTo>
                <a:lnTo>
                  <a:pt x="181" y="0"/>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58" name="Freeform 72"/>
          <p:cNvSpPr>
            <a:spLocks noEditPoints="1"/>
          </p:cNvSpPr>
          <p:nvPr/>
        </p:nvSpPr>
        <p:spPr bwMode="auto">
          <a:xfrm>
            <a:off x="2451741" y="2537254"/>
            <a:ext cx="800100" cy="522288"/>
          </a:xfrm>
          <a:custGeom>
            <a:avLst/>
            <a:gdLst>
              <a:gd name="T0" fmla="*/ 82 w 367"/>
              <a:gd name="T1" fmla="*/ 27 h 240"/>
              <a:gd name="T2" fmla="*/ 367 w 367"/>
              <a:gd name="T3" fmla="*/ 120 h 240"/>
              <a:gd name="T4" fmla="*/ 82 w 367"/>
              <a:gd name="T5" fmla="*/ 213 h 240"/>
              <a:gd name="T6" fmla="*/ 82 w 367"/>
              <a:gd name="T7" fmla="*/ 177 h 240"/>
              <a:gd name="T8" fmla="*/ 127 w 367"/>
              <a:gd name="T9" fmla="*/ 143 h 240"/>
              <a:gd name="T10" fmla="*/ 127 w 367"/>
              <a:gd name="T11" fmla="*/ 87 h 240"/>
              <a:gd name="T12" fmla="*/ 138 w 367"/>
              <a:gd name="T13" fmla="*/ 87 h 240"/>
              <a:gd name="T14" fmla="*/ 138 w 367"/>
              <a:gd name="T15" fmla="*/ 64 h 240"/>
              <a:gd name="T16" fmla="*/ 127 w 367"/>
              <a:gd name="T17" fmla="*/ 64 h 240"/>
              <a:gd name="T18" fmla="*/ 102 w 367"/>
              <a:gd name="T19" fmla="*/ 64 h 240"/>
              <a:gd name="T20" fmla="*/ 91 w 367"/>
              <a:gd name="T21" fmla="*/ 64 h 240"/>
              <a:gd name="T22" fmla="*/ 91 w 367"/>
              <a:gd name="T23" fmla="*/ 87 h 240"/>
              <a:gd name="T24" fmla="*/ 102 w 367"/>
              <a:gd name="T25" fmla="*/ 87 h 240"/>
              <a:gd name="T26" fmla="*/ 102 w 367"/>
              <a:gd name="T27" fmla="*/ 143 h 240"/>
              <a:gd name="T28" fmla="*/ 82 w 367"/>
              <a:gd name="T29" fmla="*/ 156 h 240"/>
              <a:gd name="T30" fmla="*/ 82 w 367"/>
              <a:gd name="T31" fmla="*/ 27 h 240"/>
              <a:gd name="T32" fmla="*/ 0 w 367"/>
              <a:gd name="T33" fmla="*/ 0 h 240"/>
              <a:gd name="T34" fmla="*/ 82 w 367"/>
              <a:gd name="T35" fmla="*/ 27 h 240"/>
              <a:gd name="T36" fmla="*/ 82 w 367"/>
              <a:gd name="T37" fmla="*/ 156 h 240"/>
              <a:gd name="T38" fmla="*/ 82 w 367"/>
              <a:gd name="T39" fmla="*/ 156 h 240"/>
              <a:gd name="T40" fmla="*/ 62 w 367"/>
              <a:gd name="T41" fmla="*/ 143 h 240"/>
              <a:gd name="T42" fmla="*/ 62 w 367"/>
              <a:gd name="T43" fmla="*/ 87 h 240"/>
              <a:gd name="T44" fmla="*/ 73 w 367"/>
              <a:gd name="T45" fmla="*/ 87 h 240"/>
              <a:gd name="T46" fmla="*/ 73 w 367"/>
              <a:gd name="T47" fmla="*/ 64 h 240"/>
              <a:gd name="T48" fmla="*/ 62 w 367"/>
              <a:gd name="T49" fmla="*/ 64 h 240"/>
              <a:gd name="T50" fmla="*/ 37 w 367"/>
              <a:gd name="T51" fmla="*/ 64 h 240"/>
              <a:gd name="T52" fmla="*/ 26 w 367"/>
              <a:gd name="T53" fmla="*/ 64 h 240"/>
              <a:gd name="T54" fmla="*/ 26 w 367"/>
              <a:gd name="T55" fmla="*/ 87 h 240"/>
              <a:gd name="T56" fmla="*/ 37 w 367"/>
              <a:gd name="T57" fmla="*/ 87 h 240"/>
              <a:gd name="T58" fmla="*/ 37 w 367"/>
              <a:gd name="T59" fmla="*/ 143 h 240"/>
              <a:gd name="T60" fmla="*/ 82 w 367"/>
              <a:gd name="T61" fmla="*/ 177 h 240"/>
              <a:gd name="T62" fmla="*/ 82 w 367"/>
              <a:gd name="T63" fmla="*/ 177 h 240"/>
              <a:gd name="T64" fmla="*/ 82 w 367"/>
              <a:gd name="T65" fmla="*/ 213 h 240"/>
              <a:gd name="T66" fmla="*/ 0 w 367"/>
              <a:gd name="T67" fmla="*/ 240 h 240"/>
              <a:gd name="T68" fmla="*/ 0 w 367"/>
              <a:gd name="T6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7" h="240">
                <a:moveTo>
                  <a:pt x="82" y="27"/>
                </a:moveTo>
                <a:cubicBezTo>
                  <a:pt x="367" y="120"/>
                  <a:pt x="367" y="120"/>
                  <a:pt x="367" y="120"/>
                </a:cubicBezTo>
                <a:cubicBezTo>
                  <a:pt x="82" y="213"/>
                  <a:pt x="82" y="213"/>
                  <a:pt x="82" y="213"/>
                </a:cubicBezTo>
                <a:cubicBezTo>
                  <a:pt x="82" y="177"/>
                  <a:pt x="82" y="177"/>
                  <a:pt x="82" y="177"/>
                </a:cubicBezTo>
                <a:cubicBezTo>
                  <a:pt x="107" y="177"/>
                  <a:pt x="127" y="162"/>
                  <a:pt x="127" y="143"/>
                </a:cubicBezTo>
                <a:cubicBezTo>
                  <a:pt x="127" y="87"/>
                  <a:pt x="127" y="87"/>
                  <a:pt x="127" y="87"/>
                </a:cubicBezTo>
                <a:cubicBezTo>
                  <a:pt x="138" y="87"/>
                  <a:pt x="138" y="87"/>
                  <a:pt x="138" y="87"/>
                </a:cubicBezTo>
                <a:cubicBezTo>
                  <a:pt x="138" y="64"/>
                  <a:pt x="138" y="64"/>
                  <a:pt x="138" y="64"/>
                </a:cubicBezTo>
                <a:cubicBezTo>
                  <a:pt x="127" y="64"/>
                  <a:pt x="127" y="64"/>
                  <a:pt x="127" y="64"/>
                </a:cubicBezTo>
                <a:cubicBezTo>
                  <a:pt x="102" y="64"/>
                  <a:pt x="102" y="64"/>
                  <a:pt x="102" y="64"/>
                </a:cubicBezTo>
                <a:cubicBezTo>
                  <a:pt x="91" y="64"/>
                  <a:pt x="91" y="64"/>
                  <a:pt x="91" y="64"/>
                </a:cubicBezTo>
                <a:cubicBezTo>
                  <a:pt x="91" y="87"/>
                  <a:pt x="91" y="87"/>
                  <a:pt x="91" y="87"/>
                </a:cubicBezTo>
                <a:cubicBezTo>
                  <a:pt x="102" y="87"/>
                  <a:pt x="102" y="87"/>
                  <a:pt x="102" y="87"/>
                </a:cubicBezTo>
                <a:cubicBezTo>
                  <a:pt x="102" y="143"/>
                  <a:pt x="102" y="143"/>
                  <a:pt x="102" y="143"/>
                </a:cubicBezTo>
                <a:cubicBezTo>
                  <a:pt x="102" y="150"/>
                  <a:pt x="93" y="156"/>
                  <a:pt x="82" y="156"/>
                </a:cubicBezTo>
                <a:lnTo>
                  <a:pt x="82" y="27"/>
                </a:lnTo>
                <a:close/>
                <a:moveTo>
                  <a:pt x="0" y="0"/>
                </a:moveTo>
                <a:cubicBezTo>
                  <a:pt x="82" y="27"/>
                  <a:pt x="82" y="27"/>
                  <a:pt x="82" y="27"/>
                </a:cubicBezTo>
                <a:cubicBezTo>
                  <a:pt x="82" y="156"/>
                  <a:pt x="82" y="156"/>
                  <a:pt x="82" y="156"/>
                </a:cubicBezTo>
                <a:cubicBezTo>
                  <a:pt x="82" y="156"/>
                  <a:pt x="82" y="156"/>
                  <a:pt x="82" y="156"/>
                </a:cubicBezTo>
                <a:cubicBezTo>
                  <a:pt x="71" y="156"/>
                  <a:pt x="62" y="150"/>
                  <a:pt x="62" y="143"/>
                </a:cubicBezTo>
                <a:cubicBezTo>
                  <a:pt x="62" y="87"/>
                  <a:pt x="62" y="87"/>
                  <a:pt x="62" y="87"/>
                </a:cubicBezTo>
                <a:cubicBezTo>
                  <a:pt x="73" y="87"/>
                  <a:pt x="73" y="87"/>
                  <a:pt x="73" y="87"/>
                </a:cubicBezTo>
                <a:cubicBezTo>
                  <a:pt x="73" y="64"/>
                  <a:pt x="73" y="64"/>
                  <a:pt x="73" y="64"/>
                </a:cubicBezTo>
                <a:cubicBezTo>
                  <a:pt x="62" y="64"/>
                  <a:pt x="62" y="64"/>
                  <a:pt x="62" y="64"/>
                </a:cubicBezTo>
                <a:cubicBezTo>
                  <a:pt x="37" y="64"/>
                  <a:pt x="37" y="64"/>
                  <a:pt x="37" y="64"/>
                </a:cubicBezTo>
                <a:cubicBezTo>
                  <a:pt x="26" y="64"/>
                  <a:pt x="26" y="64"/>
                  <a:pt x="26" y="64"/>
                </a:cubicBezTo>
                <a:cubicBezTo>
                  <a:pt x="26" y="87"/>
                  <a:pt x="26" y="87"/>
                  <a:pt x="26" y="87"/>
                </a:cubicBezTo>
                <a:cubicBezTo>
                  <a:pt x="37" y="87"/>
                  <a:pt x="37" y="87"/>
                  <a:pt x="37" y="87"/>
                </a:cubicBezTo>
                <a:cubicBezTo>
                  <a:pt x="37" y="143"/>
                  <a:pt x="37" y="143"/>
                  <a:pt x="37" y="143"/>
                </a:cubicBezTo>
                <a:cubicBezTo>
                  <a:pt x="37" y="162"/>
                  <a:pt x="57" y="177"/>
                  <a:pt x="82" y="177"/>
                </a:cubicBezTo>
                <a:cubicBezTo>
                  <a:pt x="82" y="177"/>
                  <a:pt x="82" y="177"/>
                  <a:pt x="82" y="177"/>
                </a:cubicBezTo>
                <a:cubicBezTo>
                  <a:pt x="82" y="213"/>
                  <a:pt x="82" y="213"/>
                  <a:pt x="82" y="213"/>
                </a:cubicBezTo>
                <a:cubicBezTo>
                  <a:pt x="0" y="240"/>
                  <a:pt x="0" y="240"/>
                  <a:pt x="0" y="240"/>
                </a:cubicBezTo>
                <a:lnTo>
                  <a:pt x="0" y="0"/>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59" name="Freeform 73"/>
          <p:cNvSpPr>
            <a:spLocks noEditPoints="1"/>
          </p:cNvSpPr>
          <p:nvPr/>
        </p:nvSpPr>
        <p:spPr bwMode="auto">
          <a:xfrm>
            <a:off x="4217041" y="3110342"/>
            <a:ext cx="187325" cy="327025"/>
          </a:xfrm>
          <a:custGeom>
            <a:avLst/>
            <a:gdLst>
              <a:gd name="T0" fmla="*/ 37 w 86"/>
              <a:gd name="T1" fmla="*/ 128 h 150"/>
              <a:gd name="T2" fmla="*/ 34 w 86"/>
              <a:gd name="T3" fmla="*/ 127 h 150"/>
              <a:gd name="T4" fmla="*/ 34 w 86"/>
              <a:gd name="T5" fmla="*/ 150 h 150"/>
              <a:gd name="T6" fmla="*/ 45 w 86"/>
              <a:gd name="T7" fmla="*/ 142 h 150"/>
              <a:gd name="T8" fmla="*/ 37 w 86"/>
              <a:gd name="T9" fmla="*/ 128 h 150"/>
              <a:gd name="T10" fmla="*/ 34 w 86"/>
              <a:gd name="T11" fmla="*/ 118 h 150"/>
              <a:gd name="T12" fmla="*/ 34 w 86"/>
              <a:gd name="T13" fmla="*/ 51 h 150"/>
              <a:gd name="T14" fmla="*/ 51 w 86"/>
              <a:gd name="T15" fmla="*/ 46 h 150"/>
              <a:gd name="T16" fmla="*/ 61 w 86"/>
              <a:gd name="T17" fmla="*/ 8 h 150"/>
              <a:gd name="T18" fmla="*/ 72 w 86"/>
              <a:gd name="T19" fmla="*/ 1 h 150"/>
              <a:gd name="T20" fmla="*/ 78 w 86"/>
              <a:gd name="T21" fmla="*/ 12 h 150"/>
              <a:gd name="T22" fmla="*/ 69 w 86"/>
              <a:gd name="T23" fmla="*/ 51 h 150"/>
              <a:gd name="T24" fmla="*/ 82 w 86"/>
              <a:gd name="T25" fmla="*/ 84 h 150"/>
              <a:gd name="T26" fmla="*/ 77 w 86"/>
              <a:gd name="T27" fmla="*/ 103 h 150"/>
              <a:gd name="T28" fmla="*/ 77 w 86"/>
              <a:gd name="T29" fmla="*/ 103 h 150"/>
              <a:gd name="T30" fmla="*/ 86 w 86"/>
              <a:gd name="T31" fmla="*/ 117 h 150"/>
              <a:gd name="T32" fmla="*/ 83 w 86"/>
              <a:gd name="T33" fmla="*/ 130 h 150"/>
              <a:gd name="T34" fmla="*/ 34 w 86"/>
              <a:gd name="T35" fmla="*/ 118 h 150"/>
              <a:gd name="T36" fmla="*/ 34 w 86"/>
              <a:gd name="T37" fmla="*/ 127 h 150"/>
              <a:gd name="T38" fmla="*/ 23 w 86"/>
              <a:gd name="T39" fmla="*/ 136 h 150"/>
              <a:gd name="T40" fmla="*/ 31 w 86"/>
              <a:gd name="T41" fmla="*/ 150 h 150"/>
              <a:gd name="T42" fmla="*/ 34 w 86"/>
              <a:gd name="T43" fmla="*/ 150 h 150"/>
              <a:gd name="T44" fmla="*/ 34 w 86"/>
              <a:gd name="T45" fmla="*/ 127 h 150"/>
              <a:gd name="T46" fmla="*/ 34 w 86"/>
              <a:gd name="T47" fmla="*/ 51 h 150"/>
              <a:gd name="T48" fmla="*/ 34 w 86"/>
              <a:gd name="T49" fmla="*/ 118 h 150"/>
              <a:gd name="T50" fmla="*/ 0 w 86"/>
              <a:gd name="T51" fmla="*/ 109 h 150"/>
              <a:gd name="T52" fmla="*/ 3 w 86"/>
              <a:gd name="T53" fmla="*/ 96 h 150"/>
              <a:gd name="T54" fmla="*/ 18 w 86"/>
              <a:gd name="T55" fmla="*/ 88 h 150"/>
              <a:gd name="T56" fmla="*/ 23 w 86"/>
              <a:gd name="T57" fmla="*/ 69 h 150"/>
              <a:gd name="T58" fmla="*/ 34 w 86"/>
              <a:gd name="T59" fmla="*/ 51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150">
                <a:moveTo>
                  <a:pt x="37" y="128"/>
                </a:moveTo>
                <a:cubicBezTo>
                  <a:pt x="36" y="127"/>
                  <a:pt x="35" y="127"/>
                  <a:pt x="34" y="127"/>
                </a:cubicBezTo>
                <a:cubicBezTo>
                  <a:pt x="34" y="150"/>
                  <a:pt x="34" y="150"/>
                  <a:pt x="34" y="150"/>
                </a:cubicBezTo>
                <a:cubicBezTo>
                  <a:pt x="39" y="150"/>
                  <a:pt x="44" y="147"/>
                  <a:pt x="45" y="142"/>
                </a:cubicBezTo>
                <a:cubicBezTo>
                  <a:pt x="47" y="136"/>
                  <a:pt x="43" y="129"/>
                  <a:pt x="37" y="128"/>
                </a:cubicBezTo>
                <a:close/>
                <a:moveTo>
                  <a:pt x="34" y="118"/>
                </a:moveTo>
                <a:cubicBezTo>
                  <a:pt x="34" y="51"/>
                  <a:pt x="34" y="51"/>
                  <a:pt x="34" y="51"/>
                </a:cubicBezTo>
                <a:cubicBezTo>
                  <a:pt x="39" y="48"/>
                  <a:pt x="45" y="46"/>
                  <a:pt x="51" y="46"/>
                </a:cubicBezTo>
                <a:cubicBezTo>
                  <a:pt x="61" y="8"/>
                  <a:pt x="61" y="8"/>
                  <a:pt x="61" y="8"/>
                </a:cubicBezTo>
                <a:cubicBezTo>
                  <a:pt x="62" y="3"/>
                  <a:pt x="67" y="0"/>
                  <a:pt x="72" y="1"/>
                </a:cubicBezTo>
                <a:cubicBezTo>
                  <a:pt x="77" y="2"/>
                  <a:pt x="80" y="7"/>
                  <a:pt x="78" y="12"/>
                </a:cubicBezTo>
                <a:cubicBezTo>
                  <a:pt x="69" y="51"/>
                  <a:pt x="69" y="51"/>
                  <a:pt x="69" y="51"/>
                </a:cubicBezTo>
                <a:cubicBezTo>
                  <a:pt x="79" y="57"/>
                  <a:pt x="86" y="68"/>
                  <a:pt x="82" y="84"/>
                </a:cubicBezTo>
                <a:cubicBezTo>
                  <a:pt x="82" y="84"/>
                  <a:pt x="79" y="97"/>
                  <a:pt x="77" y="103"/>
                </a:cubicBezTo>
                <a:cubicBezTo>
                  <a:pt x="77" y="103"/>
                  <a:pt x="77" y="103"/>
                  <a:pt x="77" y="103"/>
                </a:cubicBezTo>
                <a:cubicBezTo>
                  <a:pt x="75" y="112"/>
                  <a:pt x="86" y="117"/>
                  <a:pt x="86" y="117"/>
                </a:cubicBezTo>
                <a:cubicBezTo>
                  <a:pt x="83" y="130"/>
                  <a:pt x="83" y="130"/>
                  <a:pt x="83" y="130"/>
                </a:cubicBezTo>
                <a:lnTo>
                  <a:pt x="34" y="118"/>
                </a:lnTo>
                <a:close/>
                <a:moveTo>
                  <a:pt x="34" y="127"/>
                </a:moveTo>
                <a:cubicBezTo>
                  <a:pt x="29" y="127"/>
                  <a:pt x="24" y="131"/>
                  <a:pt x="23" y="136"/>
                </a:cubicBezTo>
                <a:cubicBezTo>
                  <a:pt x="21" y="142"/>
                  <a:pt x="25" y="148"/>
                  <a:pt x="31" y="150"/>
                </a:cubicBezTo>
                <a:cubicBezTo>
                  <a:pt x="32" y="150"/>
                  <a:pt x="33" y="150"/>
                  <a:pt x="34" y="150"/>
                </a:cubicBezTo>
                <a:cubicBezTo>
                  <a:pt x="34" y="127"/>
                  <a:pt x="34" y="127"/>
                  <a:pt x="34" y="127"/>
                </a:cubicBezTo>
                <a:close/>
                <a:moveTo>
                  <a:pt x="34" y="51"/>
                </a:moveTo>
                <a:cubicBezTo>
                  <a:pt x="34" y="118"/>
                  <a:pt x="34" y="118"/>
                  <a:pt x="34" y="118"/>
                </a:cubicBezTo>
                <a:cubicBezTo>
                  <a:pt x="0" y="109"/>
                  <a:pt x="0" y="109"/>
                  <a:pt x="0" y="109"/>
                </a:cubicBezTo>
                <a:cubicBezTo>
                  <a:pt x="3" y="96"/>
                  <a:pt x="3" y="96"/>
                  <a:pt x="3" y="96"/>
                </a:cubicBezTo>
                <a:cubicBezTo>
                  <a:pt x="3" y="96"/>
                  <a:pt x="16" y="97"/>
                  <a:pt x="18" y="88"/>
                </a:cubicBezTo>
                <a:cubicBezTo>
                  <a:pt x="20" y="80"/>
                  <a:pt x="23" y="69"/>
                  <a:pt x="23" y="69"/>
                </a:cubicBezTo>
                <a:cubicBezTo>
                  <a:pt x="25" y="61"/>
                  <a:pt x="29" y="55"/>
                  <a:pt x="34" y="51"/>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60" name="Freeform 74"/>
          <p:cNvSpPr>
            <a:spLocks noEditPoints="1"/>
          </p:cNvSpPr>
          <p:nvPr/>
        </p:nvSpPr>
        <p:spPr bwMode="auto">
          <a:xfrm>
            <a:off x="2581916" y="1989567"/>
            <a:ext cx="376238" cy="460375"/>
          </a:xfrm>
          <a:custGeom>
            <a:avLst/>
            <a:gdLst>
              <a:gd name="T0" fmla="*/ 172 w 172"/>
              <a:gd name="T1" fmla="*/ 9 h 211"/>
              <a:gd name="T2" fmla="*/ 121 w 172"/>
              <a:gd name="T3" fmla="*/ 37 h 211"/>
              <a:gd name="T4" fmla="*/ 143 w 172"/>
              <a:gd name="T5" fmla="*/ 211 h 211"/>
              <a:gd name="T6" fmla="*/ 124 w 172"/>
              <a:gd name="T7" fmla="*/ 165 h 211"/>
              <a:gd name="T8" fmla="*/ 131 w 172"/>
              <a:gd name="T9" fmla="*/ 108 h 211"/>
              <a:gd name="T10" fmla="*/ 121 w 172"/>
              <a:gd name="T11" fmla="*/ 86 h 211"/>
              <a:gd name="T12" fmla="*/ 129 w 172"/>
              <a:gd name="T13" fmla="*/ 146 h 211"/>
              <a:gd name="T14" fmla="*/ 127 w 172"/>
              <a:gd name="T15" fmla="*/ 116 h 211"/>
              <a:gd name="T16" fmla="*/ 121 w 172"/>
              <a:gd name="T17" fmla="*/ 156 h 211"/>
              <a:gd name="T18" fmla="*/ 121 w 172"/>
              <a:gd name="T19" fmla="*/ 9 h 211"/>
              <a:gd name="T20" fmla="*/ 98 w 172"/>
              <a:gd name="T21" fmla="*/ 37 h 211"/>
              <a:gd name="T22" fmla="*/ 110 w 172"/>
              <a:gd name="T23" fmla="*/ 88 h 211"/>
              <a:gd name="T24" fmla="*/ 100 w 172"/>
              <a:gd name="T25" fmla="*/ 81 h 211"/>
              <a:gd name="T26" fmla="*/ 121 w 172"/>
              <a:gd name="T27" fmla="*/ 211 h 211"/>
              <a:gd name="T28" fmla="*/ 101 w 172"/>
              <a:gd name="T29" fmla="*/ 163 h 211"/>
              <a:gd name="T30" fmla="*/ 121 w 172"/>
              <a:gd name="T31" fmla="*/ 211 h 211"/>
              <a:gd name="T32" fmla="*/ 113 w 172"/>
              <a:gd name="T33" fmla="*/ 148 h 211"/>
              <a:gd name="T34" fmla="*/ 121 w 172"/>
              <a:gd name="T35" fmla="*/ 156 h 211"/>
              <a:gd name="T36" fmla="*/ 98 w 172"/>
              <a:gd name="T37" fmla="*/ 0 h 211"/>
              <a:gd name="T38" fmla="*/ 71 w 172"/>
              <a:gd name="T39" fmla="*/ 0 h 211"/>
              <a:gd name="T40" fmla="*/ 98 w 172"/>
              <a:gd name="T41" fmla="*/ 80 h 211"/>
              <a:gd name="T42" fmla="*/ 71 w 172"/>
              <a:gd name="T43" fmla="*/ 37 h 211"/>
              <a:gd name="T44" fmla="*/ 71 w 172"/>
              <a:gd name="T45" fmla="*/ 166 h 211"/>
              <a:gd name="T46" fmla="*/ 98 w 172"/>
              <a:gd name="T47" fmla="*/ 141 h 211"/>
              <a:gd name="T48" fmla="*/ 98 w 172"/>
              <a:gd name="T49" fmla="*/ 160 h 211"/>
              <a:gd name="T50" fmla="*/ 74 w 172"/>
              <a:gd name="T51" fmla="*/ 124 h 211"/>
              <a:gd name="T52" fmla="*/ 71 w 172"/>
              <a:gd name="T53" fmla="*/ 118 h 211"/>
              <a:gd name="T54" fmla="*/ 71 w 172"/>
              <a:gd name="T55" fmla="*/ 98 h 211"/>
              <a:gd name="T56" fmla="*/ 71 w 172"/>
              <a:gd name="T57" fmla="*/ 0 h 211"/>
              <a:gd name="T58" fmla="*/ 60 w 172"/>
              <a:gd name="T59" fmla="*/ 0 h 211"/>
              <a:gd name="T60" fmla="*/ 71 w 172"/>
              <a:gd name="T61" fmla="*/ 88 h 211"/>
              <a:gd name="T62" fmla="*/ 60 w 172"/>
              <a:gd name="T63" fmla="*/ 37 h 211"/>
              <a:gd name="T64" fmla="*/ 60 w 172"/>
              <a:gd name="T65" fmla="*/ 120 h 211"/>
              <a:gd name="T66" fmla="*/ 65 w 172"/>
              <a:gd name="T67" fmla="*/ 166 h 211"/>
              <a:gd name="T68" fmla="*/ 71 w 172"/>
              <a:gd name="T69" fmla="*/ 98 h 211"/>
              <a:gd name="T70" fmla="*/ 71 w 172"/>
              <a:gd name="T71" fmla="*/ 98 h 211"/>
              <a:gd name="T72" fmla="*/ 60 w 172"/>
              <a:gd name="T73" fmla="*/ 9 h 211"/>
              <a:gd name="T74" fmla="*/ 12 w 172"/>
              <a:gd name="T75" fmla="*/ 23 h 211"/>
              <a:gd name="T76" fmla="*/ 60 w 172"/>
              <a:gd name="T77" fmla="*/ 100 h 211"/>
              <a:gd name="T78" fmla="*/ 28 w 172"/>
              <a:gd name="T79" fmla="*/ 118 h 211"/>
              <a:gd name="T80" fmla="*/ 29 w 172"/>
              <a:gd name="T81" fmla="*/ 134 h 211"/>
              <a:gd name="T82" fmla="*/ 34 w 172"/>
              <a:gd name="T83" fmla="*/ 127 h 211"/>
              <a:gd name="T84" fmla="*/ 47 w 172"/>
              <a:gd name="T85" fmla="*/ 120 h 211"/>
              <a:gd name="T86" fmla="*/ 36 w 172"/>
              <a:gd name="T87" fmla="*/ 178 h 211"/>
              <a:gd name="T88" fmla="*/ 45 w 172"/>
              <a:gd name="T89" fmla="*/ 163 h 211"/>
              <a:gd name="T90" fmla="*/ 60 w 172"/>
              <a:gd name="T91" fmla="*/ 211 h 211"/>
              <a:gd name="T92" fmla="*/ 0 w 172"/>
              <a:gd name="T93" fmla="*/ 2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2" h="211">
                <a:moveTo>
                  <a:pt x="121" y="0"/>
                </a:moveTo>
                <a:cubicBezTo>
                  <a:pt x="172" y="0"/>
                  <a:pt x="172" y="0"/>
                  <a:pt x="172" y="0"/>
                </a:cubicBezTo>
                <a:cubicBezTo>
                  <a:pt x="172" y="9"/>
                  <a:pt x="172" y="9"/>
                  <a:pt x="172" y="9"/>
                </a:cubicBezTo>
                <a:cubicBezTo>
                  <a:pt x="121" y="9"/>
                  <a:pt x="121" y="9"/>
                  <a:pt x="121" y="9"/>
                </a:cubicBezTo>
                <a:cubicBezTo>
                  <a:pt x="121" y="0"/>
                  <a:pt x="121" y="0"/>
                  <a:pt x="121" y="0"/>
                </a:cubicBezTo>
                <a:close/>
                <a:moveTo>
                  <a:pt x="121" y="37"/>
                </a:moveTo>
                <a:cubicBezTo>
                  <a:pt x="172" y="37"/>
                  <a:pt x="172" y="37"/>
                  <a:pt x="172" y="37"/>
                </a:cubicBezTo>
                <a:cubicBezTo>
                  <a:pt x="172" y="183"/>
                  <a:pt x="172" y="183"/>
                  <a:pt x="172" y="183"/>
                </a:cubicBezTo>
                <a:cubicBezTo>
                  <a:pt x="172" y="198"/>
                  <a:pt x="159" y="211"/>
                  <a:pt x="143" y="211"/>
                </a:cubicBezTo>
                <a:cubicBezTo>
                  <a:pt x="121" y="211"/>
                  <a:pt x="121" y="211"/>
                  <a:pt x="121" y="211"/>
                </a:cubicBezTo>
                <a:cubicBezTo>
                  <a:pt x="121" y="166"/>
                  <a:pt x="121" y="166"/>
                  <a:pt x="121" y="166"/>
                </a:cubicBezTo>
                <a:cubicBezTo>
                  <a:pt x="122" y="166"/>
                  <a:pt x="123" y="166"/>
                  <a:pt x="124" y="165"/>
                </a:cubicBezTo>
                <a:cubicBezTo>
                  <a:pt x="130" y="163"/>
                  <a:pt x="134" y="159"/>
                  <a:pt x="138" y="153"/>
                </a:cubicBezTo>
                <a:cubicBezTo>
                  <a:pt x="142" y="145"/>
                  <a:pt x="145" y="137"/>
                  <a:pt x="145" y="128"/>
                </a:cubicBezTo>
                <a:cubicBezTo>
                  <a:pt x="145" y="115"/>
                  <a:pt x="140" y="108"/>
                  <a:pt x="131" y="108"/>
                </a:cubicBezTo>
                <a:cubicBezTo>
                  <a:pt x="128" y="108"/>
                  <a:pt x="125" y="109"/>
                  <a:pt x="121" y="111"/>
                </a:cubicBezTo>
                <a:cubicBezTo>
                  <a:pt x="127" y="85"/>
                  <a:pt x="127" y="85"/>
                  <a:pt x="127" y="85"/>
                </a:cubicBezTo>
                <a:cubicBezTo>
                  <a:pt x="121" y="86"/>
                  <a:pt x="121" y="86"/>
                  <a:pt x="121" y="86"/>
                </a:cubicBezTo>
                <a:cubicBezTo>
                  <a:pt x="121" y="37"/>
                  <a:pt x="121" y="37"/>
                  <a:pt x="121" y="37"/>
                </a:cubicBezTo>
                <a:close/>
                <a:moveTo>
                  <a:pt x="121" y="156"/>
                </a:moveTo>
                <a:cubicBezTo>
                  <a:pt x="123" y="155"/>
                  <a:pt x="126" y="152"/>
                  <a:pt x="129" y="146"/>
                </a:cubicBezTo>
                <a:cubicBezTo>
                  <a:pt x="131" y="140"/>
                  <a:pt x="133" y="134"/>
                  <a:pt x="133" y="129"/>
                </a:cubicBezTo>
                <a:cubicBezTo>
                  <a:pt x="133" y="123"/>
                  <a:pt x="132" y="119"/>
                  <a:pt x="129" y="117"/>
                </a:cubicBezTo>
                <a:cubicBezTo>
                  <a:pt x="129" y="117"/>
                  <a:pt x="128" y="116"/>
                  <a:pt x="127" y="116"/>
                </a:cubicBezTo>
                <a:cubicBezTo>
                  <a:pt x="126" y="116"/>
                  <a:pt x="124" y="117"/>
                  <a:pt x="123" y="117"/>
                </a:cubicBezTo>
                <a:cubicBezTo>
                  <a:pt x="122" y="117"/>
                  <a:pt x="121" y="117"/>
                  <a:pt x="121" y="118"/>
                </a:cubicBezTo>
                <a:lnTo>
                  <a:pt x="121" y="156"/>
                </a:lnTo>
                <a:close/>
                <a:moveTo>
                  <a:pt x="98" y="0"/>
                </a:moveTo>
                <a:cubicBezTo>
                  <a:pt x="121" y="0"/>
                  <a:pt x="121" y="0"/>
                  <a:pt x="121" y="0"/>
                </a:cubicBezTo>
                <a:cubicBezTo>
                  <a:pt x="121" y="9"/>
                  <a:pt x="121" y="9"/>
                  <a:pt x="121" y="9"/>
                </a:cubicBezTo>
                <a:cubicBezTo>
                  <a:pt x="98" y="9"/>
                  <a:pt x="98" y="9"/>
                  <a:pt x="98" y="9"/>
                </a:cubicBezTo>
                <a:cubicBezTo>
                  <a:pt x="98" y="0"/>
                  <a:pt x="98" y="0"/>
                  <a:pt x="98" y="0"/>
                </a:cubicBezTo>
                <a:close/>
                <a:moveTo>
                  <a:pt x="98" y="37"/>
                </a:moveTo>
                <a:cubicBezTo>
                  <a:pt x="121" y="37"/>
                  <a:pt x="121" y="37"/>
                  <a:pt x="121" y="37"/>
                </a:cubicBezTo>
                <a:cubicBezTo>
                  <a:pt x="121" y="86"/>
                  <a:pt x="121" y="86"/>
                  <a:pt x="121" y="86"/>
                </a:cubicBezTo>
                <a:cubicBezTo>
                  <a:pt x="110" y="88"/>
                  <a:pt x="110" y="88"/>
                  <a:pt x="110" y="88"/>
                </a:cubicBezTo>
                <a:cubicBezTo>
                  <a:pt x="98" y="141"/>
                  <a:pt x="98" y="141"/>
                  <a:pt x="98" y="141"/>
                </a:cubicBezTo>
                <a:cubicBezTo>
                  <a:pt x="98" y="90"/>
                  <a:pt x="98" y="90"/>
                  <a:pt x="98" y="90"/>
                </a:cubicBezTo>
                <a:cubicBezTo>
                  <a:pt x="100" y="81"/>
                  <a:pt x="100" y="81"/>
                  <a:pt x="100" y="81"/>
                </a:cubicBezTo>
                <a:cubicBezTo>
                  <a:pt x="100" y="81"/>
                  <a:pt x="99" y="81"/>
                  <a:pt x="98" y="80"/>
                </a:cubicBezTo>
                <a:cubicBezTo>
                  <a:pt x="98" y="37"/>
                  <a:pt x="98" y="37"/>
                  <a:pt x="98" y="37"/>
                </a:cubicBezTo>
                <a:close/>
                <a:moveTo>
                  <a:pt x="121" y="211"/>
                </a:moveTo>
                <a:cubicBezTo>
                  <a:pt x="98" y="211"/>
                  <a:pt x="98" y="211"/>
                  <a:pt x="98" y="211"/>
                </a:cubicBezTo>
                <a:cubicBezTo>
                  <a:pt x="98" y="160"/>
                  <a:pt x="98" y="160"/>
                  <a:pt x="98" y="160"/>
                </a:cubicBezTo>
                <a:cubicBezTo>
                  <a:pt x="99" y="161"/>
                  <a:pt x="100" y="162"/>
                  <a:pt x="101" y="163"/>
                </a:cubicBezTo>
                <a:cubicBezTo>
                  <a:pt x="103" y="166"/>
                  <a:pt x="107" y="167"/>
                  <a:pt x="112" y="167"/>
                </a:cubicBezTo>
                <a:cubicBezTo>
                  <a:pt x="115" y="167"/>
                  <a:pt x="118" y="167"/>
                  <a:pt x="121" y="166"/>
                </a:cubicBezTo>
                <a:cubicBezTo>
                  <a:pt x="121" y="211"/>
                  <a:pt x="121" y="211"/>
                  <a:pt x="121" y="211"/>
                </a:cubicBezTo>
                <a:close/>
                <a:moveTo>
                  <a:pt x="121" y="118"/>
                </a:moveTo>
                <a:cubicBezTo>
                  <a:pt x="120" y="118"/>
                  <a:pt x="120" y="118"/>
                  <a:pt x="120" y="119"/>
                </a:cubicBezTo>
                <a:cubicBezTo>
                  <a:pt x="113" y="148"/>
                  <a:pt x="113" y="148"/>
                  <a:pt x="113" y="148"/>
                </a:cubicBezTo>
                <a:cubicBezTo>
                  <a:pt x="113" y="149"/>
                  <a:pt x="113" y="150"/>
                  <a:pt x="113" y="151"/>
                </a:cubicBezTo>
                <a:cubicBezTo>
                  <a:pt x="113" y="154"/>
                  <a:pt x="115" y="156"/>
                  <a:pt x="119" y="156"/>
                </a:cubicBezTo>
                <a:cubicBezTo>
                  <a:pt x="120" y="156"/>
                  <a:pt x="120" y="156"/>
                  <a:pt x="121" y="156"/>
                </a:cubicBezTo>
                <a:lnTo>
                  <a:pt x="121" y="118"/>
                </a:lnTo>
                <a:close/>
                <a:moveTo>
                  <a:pt x="71" y="0"/>
                </a:moveTo>
                <a:cubicBezTo>
                  <a:pt x="98" y="0"/>
                  <a:pt x="98" y="0"/>
                  <a:pt x="98" y="0"/>
                </a:cubicBezTo>
                <a:cubicBezTo>
                  <a:pt x="98" y="9"/>
                  <a:pt x="98" y="9"/>
                  <a:pt x="98" y="9"/>
                </a:cubicBezTo>
                <a:cubicBezTo>
                  <a:pt x="71" y="9"/>
                  <a:pt x="71" y="9"/>
                  <a:pt x="71" y="9"/>
                </a:cubicBezTo>
                <a:cubicBezTo>
                  <a:pt x="71" y="0"/>
                  <a:pt x="71" y="0"/>
                  <a:pt x="71" y="0"/>
                </a:cubicBezTo>
                <a:close/>
                <a:moveTo>
                  <a:pt x="71" y="37"/>
                </a:moveTo>
                <a:cubicBezTo>
                  <a:pt x="98" y="37"/>
                  <a:pt x="98" y="37"/>
                  <a:pt x="98" y="37"/>
                </a:cubicBezTo>
                <a:cubicBezTo>
                  <a:pt x="98" y="80"/>
                  <a:pt x="98" y="80"/>
                  <a:pt x="98" y="80"/>
                </a:cubicBezTo>
                <a:cubicBezTo>
                  <a:pt x="96" y="80"/>
                  <a:pt x="94" y="80"/>
                  <a:pt x="91" y="80"/>
                </a:cubicBezTo>
                <a:cubicBezTo>
                  <a:pt x="85" y="80"/>
                  <a:pt x="78" y="83"/>
                  <a:pt x="71" y="88"/>
                </a:cubicBezTo>
                <a:cubicBezTo>
                  <a:pt x="71" y="37"/>
                  <a:pt x="71" y="37"/>
                  <a:pt x="71" y="37"/>
                </a:cubicBezTo>
                <a:close/>
                <a:moveTo>
                  <a:pt x="98" y="211"/>
                </a:moveTo>
                <a:cubicBezTo>
                  <a:pt x="71" y="211"/>
                  <a:pt x="71" y="211"/>
                  <a:pt x="71" y="211"/>
                </a:cubicBezTo>
                <a:cubicBezTo>
                  <a:pt x="71" y="166"/>
                  <a:pt x="71" y="166"/>
                  <a:pt x="71" y="166"/>
                </a:cubicBezTo>
                <a:cubicBezTo>
                  <a:pt x="82" y="166"/>
                  <a:pt x="82" y="166"/>
                  <a:pt x="82" y="166"/>
                </a:cubicBezTo>
                <a:cubicBezTo>
                  <a:pt x="98" y="90"/>
                  <a:pt x="98" y="90"/>
                  <a:pt x="98" y="90"/>
                </a:cubicBezTo>
                <a:cubicBezTo>
                  <a:pt x="98" y="141"/>
                  <a:pt x="98" y="141"/>
                  <a:pt x="98" y="141"/>
                </a:cubicBezTo>
                <a:cubicBezTo>
                  <a:pt x="97" y="146"/>
                  <a:pt x="97" y="146"/>
                  <a:pt x="97" y="146"/>
                </a:cubicBezTo>
                <a:cubicBezTo>
                  <a:pt x="97" y="148"/>
                  <a:pt x="97" y="150"/>
                  <a:pt x="97" y="152"/>
                </a:cubicBezTo>
                <a:cubicBezTo>
                  <a:pt x="97" y="155"/>
                  <a:pt x="97" y="158"/>
                  <a:pt x="98" y="160"/>
                </a:cubicBezTo>
                <a:cubicBezTo>
                  <a:pt x="98" y="211"/>
                  <a:pt x="98" y="211"/>
                  <a:pt x="98" y="211"/>
                </a:cubicBezTo>
                <a:close/>
                <a:moveTo>
                  <a:pt x="71" y="137"/>
                </a:moveTo>
                <a:cubicBezTo>
                  <a:pt x="74" y="124"/>
                  <a:pt x="74" y="124"/>
                  <a:pt x="74" y="124"/>
                </a:cubicBezTo>
                <a:cubicBezTo>
                  <a:pt x="73" y="124"/>
                  <a:pt x="72" y="124"/>
                  <a:pt x="71" y="123"/>
                </a:cubicBezTo>
                <a:cubicBezTo>
                  <a:pt x="71" y="137"/>
                  <a:pt x="71" y="137"/>
                  <a:pt x="71" y="137"/>
                </a:cubicBezTo>
                <a:close/>
                <a:moveTo>
                  <a:pt x="71" y="118"/>
                </a:moveTo>
                <a:cubicBezTo>
                  <a:pt x="73" y="118"/>
                  <a:pt x="74" y="119"/>
                  <a:pt x="75" y="119"/>
                </a:cubicBezTo>
                <a:cubicBezTo>
                  <a:pt x="82" y="88"/>
                  <a:pt x="82" y="88"/>
                  <a:pt x="82" y="88"/>
                </a:cubicBezTo>
                <a:cubicBezTo>
                  <a:pt x="79" y="90"/>
                  <a:pt x="75" y="93"/>
                  <a:pt x="71" y="98"/>
                </a:cubicBezTo>
                <a:lnTo>
                  <a:pt x="71" y="118"/>
                </a:lnTo>
                <a:close/>
                <a:moveTo>
                  <a:pt x="60" y="0"/>
                </a:moveTo>
                <a:cubicBezTo>
                  <a:pt x="71" y="0"/>
                  <a:pt x="71" y="0"/>
                  <a:pt x="71" y="0"/>
                </a:cubicBezTo>
                <a:cubicBezTo>
                  <a:pt x="71" y="9"/>
                  <a:pt x="71" y="9"/>
                  <a:pt x="71" y="9"/>
                </a:cubicBezTo>
                <a:cubicBezTo>
                  <a:pt x="60" y="9"/>
                  <a:pt x="60" y="9"/>
                  <a:pt x="60" y="9"/>
                </a:cubicBezTo>
                <a:cubicBezTo>
                  <a:pt x="60" y="0"/>
                  <a:pt x="60" y="0"/>
                  <a:pt x="60" y="0"/>
                </a:cubicBezTo>
                <a:close/>
                <a:moveTo>
                  <a:pt x="60" y="37"/>
                </a:moveTo>
                <a:cubicBezTo>
                  <a:pt x="71" y="37"/>
                  <a:pt x="71" y="37"/>
                  <a:pt x="71" y="37"/>
                </a:cubicBezTo>
                <a:cubicBezTo>
                  <a:pt x="71" y="88"/>
                  <a:pt x="71" y="88"/>
                  <a:pt x="71" y="88"/>
                </a:cubicBezTo>
                <a:cubicBezTo>
                  <a:pt x="71" y="89"/>
                  <a:pt x="71" y="89"/>
                  <a:pt x="71" y="89"/>
                </a:cubicBezTo>
                <a:cubicBezTo>
                  <a:pt x="67" y="92"/>
                  <a:pt x="64" y="96"/>
                  <a:pt x="60" y="100"/>
                </a:cubicBezTo>
                <a:cubicBezTo>
                  <a:pt x="60" y="37"/>
                  <a:pt x="60" y="37"/>
                  <a:pt x="60" y="37"/>
                </a:cubicBezTo>
                <a:close/>
                <a:moveTo>
                  <a:pt x="71" y="211"/>
                </a:moveTo>
                <a:cubicBezTo>
                  <a:pt x="60" y="211"/>
                  <a:pt x="60" y="211"/>
                  <a:pt x="60" y="211"/>
                </a:cubicBezTo>
                <a:cubicBezTo>
                  <a:pt x="60" y="120"/>
                  <a:pt x="60" y="120"/>
                  <a:pt x="60" y="120"/>
                </a:cubicBezTo>
                <a:cubicBezTo>
                  <a:pt x="64" y="121"/>
                  <a:pt x="68" y="122"/>
                  <a:pt x="71" y="123"/>
                </a:cubicBezTo>
                <a:cubicBezTo>
                  <a:pt x="71" y="137"/>
                  <a:pt x="71" y="137"/>
                  <a:pt x="71" y="137"/>
                </a:cubicBezTo>
                <a:cubicBezTo>
                  <a:pt x="65" y="166"/>
                  <a:pt x="65" y="166"/>
                  <a:pt x="65" y="166"/>
                </a:cubicBezTo>
                <a:cubicBezTo>
                  <a:pt x="71" y="166"/>
                  <a:pt x="71" y="166"/>
                  <a:pt x="71" y="166"/>
                </a:cubicBezTo>
                <a:cubicBezTo>
                  <a:pt x="71" y="211"/>
                  <a:pt x="71" y="211"/>
                  <a:pt x="71" y="211"/>
                </a:cubicBezTo>
                <a:close/>
                <a:moveTo>
                  <a:pt x="71" y="98"/>
                </a:moveTo>
                <a:cubicBezTo>
                  <a:pt x="68" y="102"/>
                  <a:pt x="65" y="108"/>
                  <a:pt x="61" y="115"/>
                </a:cubicBezTo>
                <a:cubicBezTo>
                  <a:pt x="65" y="116"/>
                  <a:pt x="68" y="117"/>
                  <a:pt x="71" y="118"/>
                </a:cubicBezTo>
                <a:lnTo>
                  <a:pt x="71" y="98"/>
                </a:lnTo>
                <a:close/>
                <a:moveTo>
                  <a:pt x="29" y="0"/>
                </a:moveTo>
                <a:cubicBezTo>
                  <a:pt x="60" y="0"/>
                  <a:pt x="60" y="0"/>
                  <a:pt x="60" y="0"/>
                </a:cubicBezTo>
                <a:cubicBezTo>
                  <a:pt x="60" y="9"/>
                  <a:pt x="60" y="9"/>
                  <a:pt x="60" y="9"/>
                </a:cubicBezTo>
                <a:cubicBezTo>
                  <a:pt x="26" y="9"/>
                  <a:pt x="26" y="9"/>
                  <a:pt x="26" y="9"/>
                </a:cubicBezTo>
                <a:cubicBezTo>
                  <a:pt x="18" y="9"/>
                  <a:pt x="12" y="15"/>
                  <a:pt x="12" y="23"/>
                </a:cubicBezTo>
                <a:cubicBezTo>
                  <a:pt x="12" y="23"/>
                  <a:pt x="12" y="23"/>
                  <a:pt x="12" y="23"/>
                </a:cubicBezTo>
                <a:cubicBezTo>
                  <a:pt x="12" y="30"/>
                  <a:pt x="18" y="37"/>
                  <a:pt x="26" y="37"/>
                </a:cubicBezTo>
                <a:cubicBezTo>
                  <a:pt x="60" y="37"/>
                  <a:pt x="60" y="37"/>
                  <a:pt x="60" y="37"/>
                </a:cubicBezTo>
                <a:cubicBezTo>
                  <a:pt x="60" y="100"/>
                  <a:pt x="60" y="100"/>
                  <a:pt x="60" y="100"/>
                </a:cubicBezTo>
                <a:cubicBezTo>
                  <a:pt x="57" y="104"/>
                  <a:pt x="54" y="109"/>
                  <a:pt x="51" y="114"/>
                </a:cubicBezTo>
                <a:cubicBezTo>
                  <a:pt x="48" y="114"/>
                  <a:pt x="46" y="113"/>
                  <a:pt x="45" y="113"/>
                </a:cubicBezTo>
                <a:cubicBezTo>
                  <a:pt x="38" y="113"/>
                  <a:pt x="32" y="115"/>
                  <a:pt x="28" y="118"/>
                </a:cubicBezTo>
                <a:cubicBezTo>
                  <a:pt x="23" y="120"/>
                  <a:pt x="21" y="124"/>
                  <a:pt x="21" y="128"/>
                </a:cubicBezTo>
                <a:cubicBezTo>
                  <a:pt x="21" y="130"/>
                  <a:pt x="22" y="131"/>
                  <a:pt x="23" y="133"/>
                </a:cubicBezTo>
                <a:cubicBezTo>
                  <a:pt x="24" y="134"/>
                  <a:pt x="26" y="134"/>
                  <a:pt x="29" y="134"/>
                </a:cubicBezTo>
                <a:cubicBezTo>
                  <a:pt x="30" y="134"/>
                  <a:pt x="31" y="134"/>
                  <a:pt x="33" y="133"/>
                </a:cubicBezTo>
                <a:cubicBezTo>
                  <a:pt x="34" y="132"/>
                  <a:pt x="35" y="131"/>
                  <a:pt x="35" y="130"/>
                </a:cubicBezTo>
                <a:cubicBezTo>
                  <a:pt x="35" y="129"/>
                  <a:pt x="34" y="128"/>
                  <a:pt x="34" y="127"/>
                </a:cubicBezTo>
                <a:cubicBezTo>
                  <a:pt x="34" y="127"/>
                  <a:pt x="33" y="126"/>
                  <a:pt x="33" y="126"/>
                </a:cubicBezTo>
                <a:cubicBezTo>
                  <a:pt x="34" y="124"/>
                  <a:pt x="35" y="123"/>
                  <a:pt x="38" y="122"/>
                </a:cubicBezTo>
                <a:cubicBezTo>
                  <a:pt x="40" y="121"/>
                  <a:pt x="43" y="120"/>
                  <a:pt x="47" y="120"/>
                </a:cubicBezTo>
                <a:cubicBezTo>
                  <a:pt x="44" y="125"/>
                  <a:pt x="42" y="129"/>
                  <a:pt x="40" y="134"/>
                </a:cubicBezTo>
                <a:cubicBezTo>
                  <a:pt x="33" y="148"/>
                  <a:pt x="30" y="159"/>
                  <a:pt x="30" y="167"/>
                </a:cubicBezTo>
                <a:cubicBezTo>
                  <a:pt x="30" y="173"/>
                  <a:pt x="32" y="176"/>
                  <a:pt x="36" y="178"/>
                </a:cubicBezTo>
                <a:cubicBezTo>
                  <a:pt x="37" y="179"/>
                  <a:pt x="41" y="180"/>
                  <a:pt x="45" y="180"/>
                </a:cubicBezTo>
                <a:cubicBezTo>
                  <a:pt x="44" y="178"/>
                  <a:pt x="44" y="176"/>
                  <a:pt x="44" y="173"/>
                </a:cubicBezTo>
                <a:cubicBezTo>
                  <a:pt x="44" y="170"/>
                  <a:pt x="44" y="167"/>
                  <a:pt x="45" y="163"/>
                </a:cubicBezTo>
                <a:cubicBezTo>
                  <a:pt x="47" y="150"/>
                  <a:pt x="52" y="136"/>
                  <a:pt x="59" y="120"/>
                </a:cubicBezTo>
                <a:cubicBezTo>
                  <a:pt x="59" y="120"/>
                  <a:pt x="60" y="120"/>
                  <a:pt x="60" y="120"/>
                </a:cubicBezTo>
                <a:cubicBezTo>
                  <a:pt x="60" y="211"/>
                  <a:pt x="60" y="211"/>
                  <a:pt x="60" y="211"/>
                </a:cubicBezTo>
                <a:cubicBezTo>
                  <a:pt x="29" y="211"/>
                  <a:pt x="29" y="211"/>
                  <a:pt x="29" y="211"/>
                </a:cubicBezTo>
                <a:cubicBezTo>
                  <a:pt x="13" y="211"/>
                  <a:pt x="0" y="198"/>
                  <a:pt x="0" y="183"/>
                </a:cubicBezTo>
                <a:cubicBezTo>
                  <a:pt x="0" y="29"/>
                  <a:pt x="0" y="29"/>
                  <a:pt x="0" y="29"/>
                </a:cubicBezTo>
                <a:cubicBezTo>
                  <a:pt x="0" y="13"/>
                  <a:pt x="13" y="0"/>
                  <a:pt x="29" y="0"/>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61" name="Freeform 75"/>
          <p:cNvSpPr>
            <a:spLocks noEditPoints="1"/>
          </p:cNvSpPr>
          <p:nvPr/>
        </p:nvSpPr>
        <p:spPr bwMode="auto">
          <a:xfrm>
            <a:off x="3305816" y="2473754"/>
            <a:ext cx="569913" cy="571500"/>
          </a:xfrm>
          <a:custGeom>
            <a:avLst/>
            <a:gdLst>
              <a:gd name="T0" fmla="*/ 249 w 261"/>
              <a:gd name="T1" fmla="*/ 220 h 262"/>
              <a:gd name="T2" fmla="*/ 261 w 261"/>
              <a:gd name="T3" fmla="*/ 70 h 262"/>
              <a:gd name="T4" fmla="*/ 249 w 261"/>
              <a:gd name="T5" fmla="*/ 70 h 262"/>
              <a:gd name="T6" fmla="*/ 249 w 261"/>
              <a:gd name="T7" fmla="*/ 154 h 262"/>
              <a:gd name="T8" fmla="*/ 227 w 261"/>
              <a:gd name="T9" fmla="*/ 180 h 262"/>
              <a:gd name="T10" fmla="*/ 209 w 261"/>
              <a:gd name="T11" fmla="*/ 262 h 262"/>
              <a:gd name="T12" fmla="*/ 209 w 261"/>
              <a:gd name="T13" fmla="*/ 262 h 262"/>
              <a:gd name="T14" fmla="*/ 209 w 261"/>
              <a:gd name="T15" fmla="*/ 15 h 262"/>
              <a:gd name="T16" fmla="*/ 203 w 261"/>
              <a:gd name="T17" fmla="*/ 28 h 262"/>
              <a:gd name="T18" fmla="*/ 209 w 261"/>
              <a:gd name="T19" fmla="*/ 50 h 262"/>
              <a:gd name="T20" fmla="*/ 201 w 261"/>
              <a:gd name="T21" fmla="*/ 120 h 262"/>
              <a:gd name="T22" fmla="*/ 209 w 261"/>
              <a:gd name="T23" fmla="*/ 197 h 262"/>
              <a:gd name="T24" fmla="*/ 209 w 261"/>
              <a:gd name="T25" fmla="*/ 197 h 262"/>
              <a:gd name="T26" fmla="*/ 195 w 261"/>
              <a:gd name="T27" fmla="*/ 232 h 262"/>
              <a:gd name="T28" fmla="*/ 168 w 261"/>
              <a:gd name="T29" fmla="*/ 36 h 262"/>
              <a:gd name="T30" fmla="*/ 195 w 261"/>
              <a:gd name="T31" fmla="*/ 20 h 262"/>
              <a:gd name="T32" fmla="*/ 195 w 261"/>
              <a:gd name="T33" fmla="*/ 50 h 262"/>
              <a:gd name="T34" fmla="*/ 195 w 261"/>
              <a:gd name="T35" fmla="*/ 120 h 262"/>
              <a:gd name="T36" fmla="*/ 168 w 261"/>
              <a:gd name="T37" fmla="*/ 220 h 262"/>
              <a:gd name="T38" fmla="*/ 192 w 261"/>
              <a:gd name="T39" fmla="*/ 249 h 262"/>
              <a:gd name="T40" fmla="*/ 168 w 261"/>
              <a:gd name="T41" fmla="*/ 21 h 262"/>
              <a:gd name="T42" fmla="*/ 168 w 261"/>
              <a:gd name="T43" fmla="*/ 44 h 262"/>
              <a:gd name="T44" fmla="*/ 135 w 261"/>
              <a:gd name="T45" fmla="*/ 120 h 262"/>
              <a:gd name="T46" fmla="*/ 167 w 261"/>
              <a:gd name="T47" fmla="*/ 198 h 262"/>
              <a:gd name="T48" fmla="*/ 167 w 261"/>
              <a:gd name="T49" fmla="*/ 167 h 262"/>
              <a:gd name="T50" fmla="*/ 130 w 261"/>
              <a:gd name="T51" fmla="*/ 147 h 262"/>
              <a:gd name="T52" fmla="*/ 93 w 261"/>
              <a:gd name="T53" fmla="*/ 44 h 262"/>
              <a:gd name="T54" fmla="*/ 130 w 261"/>
              <a:gd name="T55" fmla="*/ 0 h 262"/>
              <a:gd name="T56" fmla="*/ 126 w 261"/>
              <a:gd name="T57" fmla="*/ 120 h 262"/>
              <a:gd name="T58" fmla="*/ 130 w 261"/>
              <a:gd name="T59" fmla="*/ 159 h 262"/>
              <a:gd name="T60" fmla="*/ 130 w 261"/>
              <a:gd name="T61" fmla="*/ 179 h 262"/>
              <a:gd name="T62" fmla="*/ 130 w 261"/>
              <a:gd name="T63" fmla="*/ 198 h 262"/>
              <a:gd name="T64" fmla="*/ 93 w 261"/>
              <a:gd name="T65" fmla="*/ 3 h 262"/>
              <a:gd name="T66" fmla="*/ 93 w 261"/>
              <a:gd name="T67" fmla="*/ 36 h 262"/>
              <a:gd name="T68" fmla="*/ 67 w 261"/>
              <a:gd name="T69" fmla="*/ 20 h 262"/>
              <a:gd name="T70" fmla="*/ 67 w 261"/>
              <a:gd name="T71" fmla="*/ 70 h 262"/>
              <a:gd name="T72" fmla="*/ 92 w 261"/>
              <a:gd name="T73" fmla="*/ 147 h 262"/>
              <a:gd name="T74" fmla="*/ 92 w 261"/>
              <a:gd name="T75" fmla="*/ 179 h 262"/>
              <a:gd name="T76" fmla="*/ 93 w 261"/>
              <a:gd name="T77" fmla="*/ 198 h 262"/>
              <a:gd name="T78" fmla="*/ 67 w 261"/>
              <a:gd name="T79" fmla="*/ 171 h 262"/>
              <a:gd name="T80" fmla="*/ 69 w 261"/>
              <a:gd name="T81" fmla="*/ 232 h 262"/>
              <a:gd name="T82" fmla="*/ 58 w 261"/>
              <a:gd name="T83" fmla="*/ 28 h 262"/>
              <a:gd name="T84" fmla="*/ 67 w 261"/>
              <a:gd name="T85" fmla="*/ 9 h 262"/>
              <a:gd name="T86" fmla="*/ 67 w 261"/>
              <a:gd name="T87" fmla="*/ 120 h 262"/>
              <a:gd name="T88" fmla="*/ 67 w 261"/>
              <a:gd name="T89" fmla="*/ 188 h 262"/>
              <a:gd name="T90" fmla="*/ 67 w 261"/>
              <a:gd name="T91" fmla="*/ 232 h 262"/>
              <a:gd name="T92" fmla="*/ 67 w 261"/>
              <a:gd name="T93" fmla="*/ 232 h 262"/>
              <a:gd name="T94" fmla="*/ 52 w 261"/>
              <a:gd name="T95" fmla="*/ 50 h 262"/>
              <a:gd name="T96" fmla="*/ 12 w 261"/>
              <a:gd name="T97" fmla="*/ 220 h 262"/>
              <a:gd name="T98" fmla="*/ 52 w 261"/>
              <a:gd name="T99" fmla="*/ 232 h 262"/>
              <a:gd name="T100" fmla="*/ 52 w 261"/>
              <a:gd name="T101" fmla="*/ 232 h 262"/>
              <a:gd name="T102" fmla="*/ 12 w 261"/>
              <a:gd name="T103" fmla="*/ 114 h 262"/>
              <a:gd name="T104" fmla="*/ 0 w 261"/>
              <a:gd name="T105" fmla="*/ 104 h 262"/>
              <a:gd name="T106" fmla="*/ 12 w 261"/>
              <a:gd name="T107" fmla="*/ 15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1" h="262">
                <a:moveTo>
                  <a:pt x="249" y="220"/>
                </a:moveTo>
                <a:cubicBezTo>
                  <a:pt x="249" y="154"/>
                  <a:pt x="249" y="154"/>
                  <a:pt x="249" y="154"/>
                </a:cubicBezTo>
                <a:cubicBezTo>
                  <a:pt x="251" y="157"/>
                  <a:pt x="252" y="160"/>
                  <a:pt x="252" y="164"/>
                </a:cubicBezTo>
                <a:cubicBezTo>
                  <a:pt x="252" y="220"/>
                  <a:pt x="252" y="220"/>
                  <a:pt x="252" y="220"/>
                </a:cubicBezTo>
                <a:cubicBezTo>
                  <a:pt x="249" y="220"/>
                  <a:pt x="249" y="220"/>
                  <a:pt x="249" y="220"/>
                </a:cubicBezTo>
                <a:close/>
                <a:moveTo>
                  <a:pt x="249" y="114"/>
                </a:moveTo>
                <a:cubicBezTo>
                  <a:pt x="249" y="70"/>
                  <a:pt x="249" y="70"/>
                  <a:pt x="249" y="70"/>
                </a:cubicBezTo>
                <a:cubicBezTo>
                  <a:pt x="250" y="70"/>
                  <a:pt x="250" y="70"/>
                  <a:pt x="250" y="69"/>
                </a:cubicBezTo>
                <a:cubicBezTo>
                  <a:pt x="257" y="67"/>
                  <a:pt x="257" y="67"/>
                  <a:pt x="257" y="67"/>
                </a:cubicBezTo>
                <a:cubicBezTo>
                  <a:pt x="259" y="66"/>
                  <a:pt x="261" y="67"/>
                  <a:pt x="261" y="70"/>
                </a:cubicBezTo>
                <a:cubicBezTo>
                  <a:pt x="261" y="104"/>
                  <a:pt x="261" y="104"/>
                  <a:pt x="261" y="104"/>
                </a:cubicBezTo>
                <a:cubicBezTo>
                  <a:pt x="261" y="107"/>
                  <a:pt x="259" y="110"/>
                  <a:pt x="257" y="111"/>
                </a:cubicBezTo>
                <a:cubicBezTo>
                  <a:pt x="250" y="113"/>
                  <a:pt x="250" y="113"/>
                  <a:pt x="250" y="113"/>
                </a:cubicBezTo>
                <a:cubicBezTo>
                  <a:pt x="250" y="114"/>
                  <a:pt x="250" y="114"/>
                  <a:pt x="249" y="114"/>
                </a:cubicBezTo>
                <a:close/>
                <a:moveTo>
                  <a:pt x="249" y="70"/>
                </a:moveTo>
                <a:cubicBezTo>
                  <a:pt x="249" y="114"/>
                  <a:pt x="249" y="114"/>
                  <a:pt x="249" y="114"/>
                </a:cubicBezTo>
                <a:cubicBezTo>
                  <a:pt x="248" y="114"/>
                  <a:pt x="246" y="112"/>
                  <a:pt x="246" y="110"/>
                </a:cubicBezTo>
                <a:cubicBezTo>
                  <a:pt x="246" y="76"/>
                  <a:pt x="246" y="76"/>
                  <a:pt x="246" y="76"/>
                </a:cubicBezTo>
                <a:cubicBezTo>
                  <a:pt x="246" y="74"/>
                  <a:pt x="248" y="71"/>
                  <a:pt x="249" y="70"/>
                </a:cubicBezTo>
                <a:close/>
                <a:moveTo>
                  <a:pt x="249" y="154"/>
                </a:moveTo>
                <a:cubicBezTo>
                  <a:pt x="246" y="150"/>
                  <a:pt x="241" y="146"/>
                  <a:pt x="235" y="146"/>
                </a:cubicBezTo>
                <a:cubicBezTo>
                  <a:pt x="235" y="50"/>
                  <a:pt x="235" y="50"/>
                  <a:pt x="235" y="50"/>
                </a:cubicBezTo>
                <a:cubicBezTo>
                  <a:pt x="209" y="50"/>
                  <a:pt x="209" y="50"/>
                  <a:pt x="209" y="50"/>
                </a:cubicBezTo>
                <a:cubicBezTo>
                  <a:pt x="209" y="162"/>
                  <a:pt x="209" y="162"/>
                  <a:pt x="209" y="162"/>
                </a:cubicBezTo>
                <a:cubicBezTo>
                  <a:pt x="219" y="162"/>
                  <a:pt x="227" y="170"/>
                  <a:pt x="227" y="180"/>
                </a:cubicBezTo>
                <a:cubicBezTo>
                  <a:pt x="227" y="189"/>
                  <a:pt x="219" y="197"/>
                  <a:pt x="209" y="197"/>
                </a:cubicBezTo>
                <a:cubicBezTo>
                  <a:pt x="209" y="220"/>
                  <a:pt x="209" y="220"/>
                  <a:pt x="209" y="220"/>
                </a:cubicBezTo>
                <a:cubicBezTo>
                  <a:pt x="249" y="220"/>
                  <a:pt x="249" y="220"/>
                  <a:pt x="249" y="220"/>
                </a:cubicBezTo>
                <a:cubicBezTo>
                  <a:pt x="249" y="154"/>
                  <a:pt x="249" y="154"/>
                  <a:pt x="249" y="154"/>
                </a:cubicBezTo>
                <a:close/>
                <a:moveTo>
                  <a:pt x="209" y="262"/>
                </a:moveTo>
                <a:cubicBezTo>
                  <a:pt x="209" y="232"/>
                  <a:pt x="209" y="232"/>
                  <a:pt x="209" y="232"/>
                </a:cubicBezTo>
                <a:cubicBezTo>
                  <a:pt x="226" y="232"/>
                  <a:pt x="226" y="232"/>
                  <a:pt x="226" y="232"/>
                </a:cubicBezTo>
                <a:cubicBezTo>
                  <a:pt x="226" y="249"/>
                  <a:pt x="226" y="249"/>
                  <a:pt x="226" y="249"/>
                </a:cubicBezTo>
                <a:cubicBezTo>
                  <a:pt x="226" y="257"/>
                  <a:pt x="220" y="262"/>
                  <a:pt x="213" y="262"/>
                </a:cubicBezTo>
                <a:cubicBezTo>
                  <a:pt x="209" y="262"/>
                  <a:pt x="209" y="262"/>
                  <a:pt x="209" y="262"/>
                </a:cubicBezTo>
                <a:close/>
                <a:moveTo>
                  <a:pt x="209" y="44"/>
                </a:moveTo>
                <a:cubicBezTo>
                  <a:pt x="209" y="15"/>
                  <a:pt x="209" y="15"/>
                  <a:pt x="209" y="15"/>
                </a:cubicBezTo>
                <a:cubicBezTo>
                  <a:pt x="225" y="23"/>
                  <a:pt x="235" y="33"/>
                  <a:pt x="235" y="44"/>
                </a:cubicBezTo>
                <a:lnTo>
                  <a:pt x="209" y="44"/>
                </a:lnTo>
                <a:close/>
                <a:moveTo>
                  <a:pt x="209" y="15"/>
                </a:moveTo>
                <a:cubicBezTo>
                  <a:pt x="209" y="44"/>
                  <a:pt x="209" y="44"/>
                  <a:pt x="209" y="44"/>
                </a:cubicBezTo>
                <a:cubicBezTo>
                  <a:pt x="195" y="44"/>
                  <a:pt x="195" y="44"/>
                  <a:pt x="195" y="44"/>
                </a:cubicBezTo>
                <a:cubicBezTo>
                  <a:pt x="195" y="37"/>
                  <a:pt x="195" y="37"/>
                  <a:pt x="195" y="37"/>
                </a:cubicBezTo>
                <a:cubicBezTo>
                  <a:pt x="195" y="37"/>
                  <a:pt x="195" y="37"/>
                  <a:pt x="195" y="37"/>
                </a:cubicBezTo>
                <a:cubicBezTo>
                  <a:pt x="199" y="37"/>
                  <a:pt x="203" y="33"/>
                  <a:pt x="203" y="28"/>
                </a:cubicBezTo>
                <a:cubicBezTo>
                  <a:pt x="203" y="24"/>
                  <a:pt x="199" y="20"/>
                  <a:pt x="195" y="20"/>
                </a:cubicBezTo>
                <a:cubicBezTo>
                  <a:pt x="195" y="20"/>
                  <a:pt x="195" y="20"/>
                  <a:pt x="195" y="20"/>
                </a:cubicBezTo>
                <a:cubicBezTo>
                  <a:pt x="195" y="9"/>
                  <a:pt x="195" y="9"/>
                  <a:pt x="195" y="9"/>
                </a:cubicBezTo>
                <a:cubicBezTo>
                  <a:pt x="200" y="11"/>
                  <a:pt x="205" y="13"/>
                  <a:pt x="209" y="15"/>
                </a:cubicBezTo>
                <a:close/>
                <a:moveTo>
                  <a:pt x="209" y="50"/>
                </a:moveTo>
                <a:cubicBezTo>
                  <a:pt x="209" y="162"/>
                  <a:pt x="209" y="162"/>
                  <a:pt x="209" y="162"/>
                </a:cubicBezTo>
                <a:cubicBezTo>
                  <a:pt x="209" y="162"/>
                  <a:pt x="209" y="162"/>
                  <a:pt x="209" y="162"/>
                </a:cubicBezTo>
                <a:cubicBezTo>
                  <a:pt x="203" y="162"/>
                  <a:pt x="198" y="166"/>
                  <a:pt x="195" y="171"/>
                </a:cubicBezTo>
                <a:cubicBezTo>
                  <a:pt x="195" y="120"/>
                  <a:pt x="195" y="120"/>
                  <a:pt x="195" y="120"/>
                </a:cubicBezTo>
                <a:cubicBezTo>
                  <a:pt x="201" y="120"/>
                  <a:pt x="201" y="120"/>
                  <a:pt x="201" y="120"/>
                </a:cubicBezTo>
                <a:cubicBezTo>
                  <a:pt x="201" y="70"/>
                  <a:pt x="201" y="70"/>
                  <a:pt x="201" y="70"/>
                </a:cubicBezTo>
                <a:cubicBezTo>
                  <a:pt x="195" y="70"/>
                  <a:pt x="195" y="70"/>
                  <a:pt x="195" y="70"/>
                </a:cubicBezTo>
                <a:cubicBezTo>
                  <a:pt x="195" y="50"/>
                  <a:pt x="195" y="50"/>
                  <a:pt x="195" y="50"/>
                </a:cubicBezTo>
                <a:cubicBezTo>
                  <a:pt x="209" y="50"/>
                  <a:pt x="209" y="50"/>
                  <a:pt x="209" y="50"/>
                </a:cubicBezTo>
                <a:close/>
                <a:moveTo>
                  <a:pt x="209" y="197"/>
                </a:moveTo>
                <a:cubicBezTo>
                  <a:pt x="209" y="220"/>
                  <a:pt x="209" y="220"/>
                  <a:pt x="209" y="220"/>
                </a:cubicBezTo>
                <a:cubicBezTo>
                  <a:pt x="195" y="220"/>
                  <a:pt x="195" y="220"/>
                  <a:pt x="195" y="220"/>
                </a:cubicBezTo>
                <a:cubicBezTo>
                  <a:pt x="195" y="188"/>
                  <a:pt x="195" y="188"/>
                  <a:pt x="195" y="188"/>
                </a:cubicBezTo>
                <a:cubicBezTo>
                  <a:pt x="198" y="193"/>
                  <a:pt x="203" y="197"/>
                  <a:pt x="209" y="197"/>
                </a:cubicBezTo>
                <a:cubicBezTo>
                  <a:pt x="209" y="197"/>
                  <a:pt x="209" y="197"/>
                  <a:pt x="209" y="197"/>
                </a:cubicBezTo>
                <a:close/>
                <a:moveTo>
                  <a:pt x="209" y="232"/>
                </a:moveTo>
                <a:cubicBezTo>
                  <a:pt x="209" y="262"/>
                  <a:pt x="209" y="262"/>
                  <a:pt x="209" y="262"/>
                </a:cubicBezTo>
                <a:cubicBezTo>
                  <a:pt x="206" y="262"/>
                  <a:pt x="206" y="262"/>
                  <a:pt x="206" y="262"/>
                </a:cubicBezTo>
                <a:cubicBezTo>
                  <a:pt x="201" y="262"/>
                  <a:pt x="197" y="260"/>
                  <a:pt x="195" y="257"/>
                </a:cubicBezTo>
                <a:cubicBezTo>
                  <a:pt x="195" y="232"/>
                  <a:pt x="195" y="232"/>
                  <a:pt x="195" y="232"/>
                </a:cubicBezTo>
                <a:lnTo>
                  <a:pt x="209" y="232"/>
                </a:lnTo>
                <a:close/>
                <a:moveTo>
                  <a:pt x="171" y="20"/>
                </a:moveTo>
                <a:cubicBezTo>
                  <a:pt x="175" y="20"/>
                  <a:pt x="179" y="24"/>
                  <a:pt x="179" y="28"/>
                </a:cubicBezTo>
                <a:cubicBezTo>
                  <a:pt x="179" y="33"/>
                  <a:pt x="175" y="37"/>
                  <a:pt x="171" y="37"/>
                </a:cubicBezTo>
                <a:cubicBezTo>
                  <a:pt x="170" y="37"/>
                  <a:pt x="169" y="37"/>
                  <a:pt x="168" y="36"/>
                </a:cubicBezTo>
                <a:cubicBezTo>
                  <a:pt x="168" y="44"/>
                  <a:pt x="168" y="44"/>
                  <a:pt x="168" y="44"/>
                </a:cubicBezTo>
                <a:cubicBezTo>
                  <a:pt x="195" y="44"/>
                  <a:pt x="195" y="44"/>
                  <a:pt x="195" y="44"/>
                </a:cubicBezTo>
                <a:cubicBezTo>
                  <a:pt x="195" y="37"/>
                  <a:pt x="195" y="37"/>
                  <a:pt x="195" y="37"/>
                </a:cubicBezTo>
                <a:cubicBezTo>
                  <a:pt x="190" y="37"/>
                  <a:pt x="186" y="33"/>
                  <a:pt x="186" y="28"/>
                </a:cubicBezTo>
                <a:cubicBezTo>
                  <a:pt x="186" y="24"/>
                  <a:pt x="190" y="20"/>
                  <a:pt x="195" y="20"/>
                </a:cubicBezTo>
                <a:cubicBezTo>
                  <a:pt x="195" y="9"/>
                  <a:pt x="195" y="9"/>
                  <a:pt x="195" y="9"/>
                </a:cubicBezTo>
                <a:cubicBezTo>
                  <a:pt x="187" y="6"/>
                  <a:pt x="178" y="4"/>
                  <a:pt x="168" y="3"/>
                </a:cubicBezTo>
                <a:cubicBezTo>
                  <a:pt x="168" y="21"/>
                  <a:pt x="168" y="21"/>
                  <a:pt x="168" y="21"/>
                </a:cubicBezTo>
                <a:cubicBezTo>
                  <a:pt x="169" y="20"/>
                  <a:pt x="170" y="20"/>
                  <a:pt x="171" y="20"/>
                </a:cubicBezTo>
                <a:close/>
                <a:moveTo>
                  <a:pt x="195" y="50"/>
                </a:moveTo>
                <a:cubicBezTo>
                  <a:pt x="195" y="70"/>
                  <a:pt x="195" y="70"/>
                  <a:pt x="195" y="70"/>
                </a:cubicBezTo>
                <a:cubicBezTo>
                  <a:pt x="168" y="70"/>
                  <a:pt x="168" y="70"/>
                  <a:pt x="168" y="70"/>
                </a:cubicBezTo>
                <a:cubicBezTo>
                  <a:pt x="168" y="50"/>
                  <a:pt x="168" y="50"/>
                  <a:pt x="168" y="50"/>
                </a:cubicBezTo>
                <a:cubicBezTo>
                  <a:pt x="195" y="50"/>
                  <a:pt x="195" y="50"/>
                  <a:pt x="195" y="50"/>
                </a:cubicBezTo>
                <a:close/>
                <a:moveTo>
                  <a:pt x="195" y="120"/>
                </a:moveTo>
                <a:cubicBezTo>
                  <a:pt x="195" y="171"/>
                  <a:pt x="195" y="171"/>
                  <a:pt x="195" y="171"/>
                </a:cubicBezTo>
                <a:cubicBezTo>
                  <a:pt x="193" y="173"/>
                  <a:pt x="192" y="176"/>
                  <a:pt x="192" y="180"/>
                </a:cubicBezTo>
                <a:cubicBezTo>
                  <a:pt x="192" y="183"/>
                  <a:pt x="193" y="186"/>
                  <a:pt x="195" y="188"/>
                </a:cubicBezTo>
                <a:cubicBezTo>
                  <a:pt x="195" y="220"/>
                  <a:pt x="195" y="220"/>
                  <a:pt x="195" y="220"/>
                </a:cubicBezTo>
                <a:cubicBezTo>
                  <a:pt x="168" y="220"/>
                  <a:pt x="168" y="220"/>
                  <a:pt x="168" y="220"/>
                </a:cubicBezTo>
                <a:cubicBezTo>
                  <a:pt x="168" y="120"/>
                  <a:pt x="168" y="120"/>
                  <a:pt x="168" y="120"/>
                </a:cubicBezTo>
                <a:cubicBezTo>
                  <a:pt x="195" y="120"/>
                  <a:pt x="195" y="120"/>
                  <a:pt x="195" y="120"/>
                </a:cubicBezTo>
                <a:close/>
                <a:moveTo>
                  <a:pt x="195" y="232"/>
                </a:moveTo>
                <a:cubicBezTo>
                  <a:pt x="195" y="257"/>
                  <a:pt x="195" y="257"/>
                  <a:pt x="195" y="257"/>
                </a:cubicBezTo>
                <a:cubicBezTo>
                  <a:pt x="193" y="254"/>
                  <a:pt x="192" y="252"/>
                  <a:pt x="192" y="249"/>
                </a:cubicBezTo>
                <a:cubicBezTo>
                  <a:pt x="192" y="232"/>
                  <a:pt x="192" y="232"/>
                  <a:pt x="192" y="232"/>
                </a:cubicBezTo>
                <a:lnTo>
                  <a:pt x="195" y="232"/>
                </a:lnTo>
                <a:close/>
                <a:moveTo>
                  <a:pt x="168" y="36"/>
                </a:moveTo>
                <a:cubicBezTo>
                  <a:pt x="165" y="35"/>
                  <a:pt x="162" y="32"/>
                  <a:pt x="162" y="28"/>
                </a:cubicBezTo>
                <a:cubicBezTo>
                  <a:pt x="162" y="25"/>
                  <a:pt x="165" y="22"/>
                  <a:pt x="168" y="21"/>
                </a:cubicBezTo>
                <a:cubicBezTo>
                  <a:pt x="168" y="3"/>
                  <a:pt x="168" y="3"/>
                  <a:pt x="168" y="3"/>
                </a:cubicBezTo>
                <a:cubicBezTo>
                  <a:pt x="157" y="1"/>
                  <a:pt x="144" y="0"/>
                  <a:pt x="131" y="0"/>
                </a:cubicBezTo>
                <a:cubicBezTo>
                  <a:pt x="130" y="0"/>
                  <a:pt x="130" y="0"/>
                  <a:pt x="130" y="0"/>
                </a:cubicBezTo>
                <a:cubicBezTo>
                  <a:pt x="130" y="44"/>
                  <a:pt x="130" y="44"/>
                  <a:pt x="130" y="44"/>
                </a:cubicBezTo>
                <a:cubicBezTo>
                  <a:pt x="168" y="44"/>
                  <a:pt x="168" y="44"/>
                  <a:pt x="168" y="44"/>
                </a:cubicBezTo>
                <a:cubicBezTo>
                  <a:pt x="168" y="36"/>
                  <a:pt x="168" y="36"/>
                  <a:pt x="168" y="36"/>
                </a:cubicBezTo>
                <a:close/>
                <a:moveTo>
                  <a:pt x="168" y="50"/>
                </a:moveTo>
                <a:cubicBezTo>
                  <a:pt x="168" y="70"/>
                  <a:pt x="168" y="70"/>
                  <a:pt x="168" y="70"/>
                </a:cubicBezTo>
                <a:cubicBezTo>
                  <a:pt x="135" y="70"/>
                  <a:pt x="135" y="70"/>
                  <a:pt x="135" y="70"/>
                </a:cubicBezTo>
                <a:cubicBezTo>
                  <a:pt x="135" y="120"/>
                  <a:pt x="135" y="120"/>
                  <a:pt x="135" y="120"/>
                </a:cubicBezTo>
                <a:cubicBezTo>
                  <a:pt x="168" y="120"/>
                  <a:pt x="168" y="120"/>
                  <a:pt x="168" y="120"/>
                </a:cubicBezTo>
                <a:cubicBezTo>
                  <a:pt x="168" y="220"/>
                  <a:pt x="168" y="220"/>
                  <a:pt x="168" y="220"/>
                </a:cubicBezTo>
                <a:cubicBezTo>
                  <a:pt x="130" y="220"/>
                  <a:pt x="130" y="220"/>
                  <a:pt x="130" y="220"/>
                </a:cubicBezTo>
                <a:cubicBezTo>
                  <a:pt x="130" y="198"/>
                  <a:pt x="130" y="198"/>
                  <a:pt x="130" y="198"/>
                </a:cubicBezTo>
                <a:cubicBezTo>
                  <a:pt x="167" y="198"/>
                  <a:pt x="167" y="198"/>
                  <a:pt x="167" y="198"/>
                </a:cubicBezTo>
                <a:cubicBezTo>
                  <a:pt x="167" y="187"/>
                  <a:pt x="167" y="187"/>
                  <a:pt x="167" y="187"/>
                </a:cubicBezTo>
                <a:cubicBezTo>
                  <a:pt x="130" y="187"/>
                  <a:pt x="130" y="187"/>
                  <a:pt x="130" y="187"/>
                </a:cubicBezTo>
                <a:cubicBezTo>
                  <a:pt x="130" y="179"/>
                  <a:pt x="130" y="179"/>
                  <a:pt x="130" y="179"/>
                </a:cubicBezTo>
                <a:cubicBezTo>
                  <a:pt x="167" y="179"/>
                  <a:pt x="167" y="179"/>
                  <a:pt x="167" y="179"/>
                </a:cubicBezTo>
                <a:cubicBezTo>
                  <a:pt x="167" y="167"/>
                  <a:pt x="167" y="167"/>
                  <a:pt x="167" y="167"/>
                </a:cubicBezTo>
                <a:cubicBezTo>
                  <a:pt x="130" y="167"/>
                  <a:pt x="130" y="167"/>
                  <a:pt x="130" y="167"/>
                </a:cubicBezTo>
                <a:cubicBezTo>
                  <a:pt x="130" y="159"/>
                  <a:pt x="130" y="159"/>
                  <a:pt x="130" y="159"/>
                </a:cubicBezTo>
                <a:cubicBezTo>
                  <a:pt x="167" y="159"/>
                  <a:pt x="167" y="159"/>
                  <a:pt x="167" y="159"/>
                </a:cubicBezTo>
                <a:cubicBezTo>
                  <a:pt x="167" y="147"/>
                  <a:pt x="167" y="147"/>
                  <a:pt x="167" y="147"/>
                </a:cubicBezTo>
                <a:cubicBezTo>
                  <a:pt x="130" y="147"/>
                  <a:pt x="130" y="147"/>
                  <a:pt x="130" y="147"/>
                </a:cubicBezTo>
                <a:cubicBezTo>
                  <a:pt x="130" y="50"/>
                  <a:pt x="130" y="50"/>
                  <a:pt x="130" y="50"/>
                </a:cubicBezTo>
                <a:lnTo>
                  <a:pt x="168" y="50"/>
                </a:lnTo>
                <a:close/>
                <a:moveTo>
                  <a:pt x="130" y="0"/>
                </a:moveTo>
                <a:cubicBezTo>
                  <a:pt x="130" y="44"/>
                  <a:pt x="130" y="44"/>
                  <a:pt x="130" y="44"/>
                </a:cubicBezTo>
                <a:cubicBezTo>
                  <a:pt x="93" y="44"/>
                  <a:pt x="93" y="44"/>
                  <a:pt x="93" y="44"/>
                </a:cubicBezTo>
                <a:cubicBezTo>
                  <a:pt x="93" y="36"/>
                  <a:pt x="93" y="36"/>
                  <a:pt x="93" y="36"/>
                </a:cubicBezTo>
                <a:cubicBezTo>
                  <a:pt x="96" y="35"/>
                  <a:pt x="99" y="32"/>
                  <a:pt x="99" y="28"/>
                </a:cubicBezTo>
                <a:cubicBezTo>
                  <a:pt x="99" y="25"/>
                  <a:pt x="96" y="22"/>
                  <a:pt x="93" y="21"/>
                </a:cubicBezTo>
                <a:cubicBezTo>
                  <a:pt x="93" y="3"/>
                  <a:pt x="93" y="3"/>
                  <a:pt x="93" y="3"/>
                </a:cubicBezTo>
                <a:cubicBezTo>
                  <a:pt x="104" y="1"/>
                  <a:pt x="117" y="0"/>
                  <a:pt x="130" y="0"/>
                </a:cubicBezTo>
                <a:close/>
                <a:moveTo>
                  <a:pt x="130" y="50"/>
                </a:moveTo>
                <a:cubicBezTo>
                  <a:pt x="130" y="147"/>
                  <a:pt x="130" y="147"/>
                  <a:pt x="130" y="147"/>
                </a:cubicBezTo>
                <a:cubicBezTo>
                  <a:pt x="93" y="147"/>
                  <a:pt x="93" y="147"/>
                  <a:pt x="93" y="147"/>
                </a:cubicBezTo>
                <a:cubicBezTo>
                  <a:pt x="93" y="120"/>
                  <a:pt x="93" y="120"/>
                  <a:pt x="93" y="120"/>
                </a:cubicBezTo>
                <a:cubicBezTo>
                  <a:pt x="126" y="120"/>
                  <a:pt x="126" y="120"/>
                  <a:pt x="126" y="120"/>
                </a:cubicBezTo>
                <a:cubicBezTo>
                  <a:pt x="126" y="70"/>
                  <a:pt x="126" y="70"/>
                  <a:pt x="126" y="70"/>
                </a:cubicBezTo>
                <a:cubicBezTo>
                  <a:pt x="93" y="70"/>
                  <a:pt x="93" y="70"/>
                  <a:pt x="93" y="70"/>
                </a:cubicBezTo>
                <a:cubicBezTo>
                  <a:pt x="93" y="50"/>
                  <a:pt x="93" y="50"/>
                  <a:pt x="93" y="50"/>
                </a:cubicBezTo>
                <a:cubicBezTo>
                  <a:pt x="130" y="50"/>
                  <a:pt x="130" y="50"/>
                  <a:pt x="130" y="50"/>
                </a:cubicBezTo>
                <a:close/>
                <a:moveTo>
                  <a:pt x="130" y="159"/>
                </a:moveTo>
                <a:cubicBezTo>
                  <a:pt x="130" y="167"/>
                  <a:pt x="130" y="167"/>
                  <a:pt x="130" y="167"/>
                </a:cubicBezTo>
                <a:cubicBezTo>
                  <a:pt x="93" y="167"/>
                  <a:pt x="93" y="167"/>
                  <a:pt x="93" y="167"/>
                </a:cubicBezTo>
                <a:cubicBezTo>
                  <a:pt x="93" y="159"/>
                  <a:pt x="93" y="159"/>
                  <a:pt x="93" y="159"/>
                </a:cubicBezTo>
                <a:cubicBezTo>
                  <a:pt x="130" y="159"/>
                  <a:pt x="130" y="159"/>
                  <a:pt x="130" y="159"/>
                </a:cubicBezTo>
                <a:close/>
                <a:moveTo>
                  <a:pt x="130" y="179"/>
                </a:moveTo>
                <a:cubicBezTo>
                  <a:pt x="130" y="187"/>
                  <a:pt x="130" y="187"/>
                  <a:pt x="130" y="187"/>
                </a:cubicBezTo>
                <a:cubicBezTo>
                  <a:pt x="93" y="187"/>
                  <a:pt x="93" y="187"/>
                  <a:pt x="93" y="187"/>
                </a:cubicBezTo>
                <a:cubicBezTo>
                  <a:pt x="93" y="179"/>
                  <a:pt x="93" y="179"/>
                  <a:pt x="93" y="179"/>
                </a:cubicBezTo>
                <a:cubicBezTo>
                  <a:pt x="130" y="179"/>
                  <a:pt x="130" y="179"/>
                  <a:pt x="130" y="179"/>
                </a:cubicBezTo>
                <a:close/>
                <a:moveTo>
                  <a:pt x="130" y="198"/>
                </a:moveTo>
                <a:cubicBezTo>
                  <a:pt x="130" y="220"/>
                  <a:pt x="130" y="220"/>
                  <a:pt x="130" y="220"/>
                </a:cubicBezTo>
                <a:cubicBezTo>
                  <a:pt x="93" y="220"/>
                  <a:pt x="93" y="220"/>
                  <a:pt x="93" y="220"/>
                </a:cubicBezTo>
                <a:cubicBezTo>
                  <a:pt x="93" y="198"/>
                  <a:pt x="93" y="198"/>
                  <a:pt x="93" y="198"/>
                </a:cubicBezTo>
                <a:lnTo>
                  <a:pt x="130" y="198"/>
                </a:lnTo>
                <a:close/>
                <a:moveTo>
                  <a:pt x="93" y="3"/>
                </a:moveTo>
                <a:cubicBezTo>
                  <a:pt x="93" y="21"/>
                  <a:pt x="93" y="21"/>
                  <a:pt x="93" y="21"/>
                </a:cubicBezTo>
                <a:cubicBezTo>
                  <a:pt x="92" y="20"/>
                  <a:pt x="92" y="20"/>
                  <a:pt x="91" y="20"/>
                </a:cubicBezTo>
                <a:cubicBezTo>
                  <a:pt x="86" y="20"/>
                  <a:pt x="83" y="24"/>
                  <a:pt x="83" y="28"/>
                </a:cubicBezTo>
                <a:cubicBezTo>
                  <a:pt x="83" y="33"/>
                  <a:pt x="86" y="37"/>
                  <a:pt x="91" y="37"/>
                </a:cubicBezTo>
                <a:cubicBezTo>
                  <a:pt x="92" y="37"/>
                  <a:pt x="92" y="37"/>
                  <a:pt x="93" y="36"/>
                </a:cubicBezTo>
                <a:cubicBezTo>
                  <a:pt x="93" y="44"/>
                  <a:pt x="93" y="44"/>
                  <a:pt x="93" y="44"/>
                </a:cubicBezTo>
                <a:cubicBezTo>
                  <a:pt x="67" y="44"/>
                  <a:pt x="67" y="44"/>
                  <a:pt x="67" y="44"/>
                </a:cubicBezTo>
                <a:cubicBezTo>
                  <a:pt x="67" y="37"/>
                  <a:pt x="67" y="37"/>
                  <a:pt x="67" y="37"/>
                </a:cubicBezTo>
                <a:cubicBezTo>
                  <a:pt x="71" y="37"/>
                  <a:pt x="75" y="33"/>
                  <a:pt x="75" y="28"/>
                </a:cubicBezTo>
                <a:cubicBezTo>
                  <a:pt x="75" y="24"/>
                  <a:pt x="71" y="20"/>
                  <a:pt x="67" y="20"/>
                </a:cubicBezTo>
                <a:cubicBezTo>
                  <a:pt x="67" y="9"/>
                  <a:pt x="67" y="9"/>
                  <a:pt x="67" y="9"/>
                </a:cubicBezTo>
                <a:cubicBezTo>
                  <a:pt x="75" y="6"/>
                  <a:pt x="84" y="4"/>
                  <a:pt x="93" y="3"/>
                </a:cubicBezTo>
                <a:close/>
                <a:moveTo>
                  <a:pt x="93" y="50"/>
                </a:moveTo>
                <a:cubicBezTo>
                  <a:pt x="93" y="70"/>
                  <a:pt x="93" y="70"/>
                  <a:pt x="93" y="70"/>
                </a:cubicBezTo>
                <a:cubicBezTo>
                  <a:pt x="67" y="70"/>
                  <a:pt x="67" y="70"/>
                  <a:pt x="67" y="70"/>
                </a:cubicBezTo>
                <a:cubicBezTo>
                  <a:pt x="67" y="50"/>
                  <a:pt x="67" y="50"/>
                  <a:pt x="67" y="50"/>
                </a:cubicBezTo>
                <a:cubicBezTo>
                  <a:pt x="93" y="50"/>
                  <a:pt x="93" y="50"/>
                  <a:pt x="93" y="50"/>
                </a:cubicBezTo>
                <a:close/>
                <a:moveTo>
                  <a:pt x="93" y="120"/>
                </a:moveTo>
                <a:cubicBezTo>
                  <a:pt x="93" y="147"/>
                  <a:pt x="93" y="147"/>
                  <a:pt x="93" y="147"/>
                </a:cubicBezTo>
                <a:cubicBezTo>
                  <a:pt x="92" y="147"/>
                  <a:pt x="92" y="147"/>
                  <a:pt x="92" y="147"/>
                </a:cubicBezTo>
                <a:cubicBezTo>
                  <a:pt x="92" y="159"/>
                  <a:pt x="92" y="159"/>
                  <a:pt x="92" y="159"/>
                </a:cubicBezTo>
                <a:cubicBezTo>
                  <a:pt x="93" y="159"/>
                  <a:pt x="93" y="159"/>
                  <a:pt x="93" y="159"/>
                </a:cubicBezTo>
                <a:cubicBezTo>
                  <a:pt x="93" y="167"/>
                  <a:pt x="93" y="167"/>
                  <a:pt x="93" y="167"/>
                </a:cubicBezTo>
                <a:cubicBezTo>
                  <a:pt x="92" y="167"/>
                  <a:pt x="92" y="167"/>
                  <a:pt x="92" y="167"/>
                </a:cubicBezTo>
                <a:cubicBezTo>
                  <a:pt x="92" y="179"/>
                  <a:pt x="92" y="179"/>
                  <a:pt x="92" y="179"/>
                </a:cubicBezTo>
                <a:cubicBezTo>
                  <a:pt x="93" y="179"/>
                  <a:pt x="93" y="179"/>
                  <a:pt x="93" y="179"/>
                </a:cubicBezTo>
                <a:cubicBezTo>
                  <a:pt x="93" y="187"/>
                  <a:pt x="93" y="187"/>
                  <a:pt x="93" y="187"/>
                </a:cubicBezTo>
                <a:cubicBezTo>
                  <a:pt x="92" y="187"/>
                  <a:pt x="92" y="187"/>
                  <a:pt x="92" y="187"/>
                </a:cubicBezTo>
                <a:cubicBezTo>
                  <a:pt x="92" y="198"/>
                  <a:pt x="92" y="198"/>
                  <a:pt x="92" y="198"/>
                </a:cubicBezTo>
                <a:cubicBezTo>
                  <a:pt x="93" y="198"/>
                  <a:pt x="93" y="198"/>
                  <a:pt x="93" y="198"/>
                </a:cubicBezTo>
                <a:cubicBezTo>
                  <a:pt x="93" y="220"/>
                  <a:pt x="93" y="220"/>
                  <a:pt x="93" y="220"/>
                </a:cubicBezTo>
                <a:cubicBezTo>
                  <a:pt x="67" y="220"/>
                  <a:pt x="67" y="220"/>
                  <a:pt x="67" y="220"/>
                </a:cubicBezTo>
                <a:cubicBezTo>
                  <a:pt x="67" y="188"/>
                  <a:pt x="67" y="188"/>
                  <a:pt x="67" y="188"/>
                </a:cubicBezTo>
                <a:cubicBezTo>
                  <a:pt x="68" y="186"/>
                  <a:pt x="69" y="183"/>
                  <a:pt x="69" y="180"/>
                </a:cubicBezTo>
                <a:cubicBezTo>
                  <a:pt x="69" y="176"/>
                  <a:pt x="68" y="173"/>
                  <a:pt x="67" y="171"/>
                </a:cubicBezTo>
                <a:cubicBezTo>
                  <a:pt x="67" y="120"/>
                  <a:pt x="67" y="120"/>
                  <a:pt x="67" y="120"/>
                </a:cubicBezTo>
                <a:cubicBezTo>
                  <a:pt x="93" y="120"/>
                  <a:pt x="93" y="120"/>
                  <a:pt x="93" y="120"/>
                </a:cubicBezTo>
                <a:close/>
                <a:moveTo>
                  <a:pt x="67" y="257"/>
                </a:moveTo>
                <a:cubicBezTo>
                  <a:pt x="67" y="232"/>
                  <a:pt x="67" y="232"/>
                  <a:pt x="67" y="232"/>
                </a:cubicBezTo>
                <a:cubicBezTo>
                  <a:pt x="69" y="232"/>
                  <a:pt x="69" y="232"/>
                  <a:pt x="69" y="232"/>
                </a:cubicBezTo>
                <a:cubicBezTo>
                  <a:pt x="69" y="249"/>
                  <a:pt x="69" y="249"/>
                  <a:pt x="69" y="249"/>
                </a:cubicBezTo>
                <a:cubicBezTo>
                  <a:pt x="69" y="252"/>
                  <a:pt x="68" y="254"/>
                  <a:pt x="67" y="257"/>
                </a:cubicBezTo>
                <a:close/>
                <a:moveTo>
                  <a:pt x="67" y="9"/>
                </a:moveTo>
                <a:cubicBezTo>
                  <a:pt x="67" y="20"/>
                  <a:pt x="67" y="20"/>
                  <a:pt x="67" y="20"/>
                </a:cubicBezTo>
                <a:cubicBezTo>
                  <a:pt x="62" y="20"/>
                  <a:pt x="58" y="24"/>
                  <a:pt x="58" y="28"/>
                </a:cubicBezTo>
                <a:cubicBezTo>
                  <a:pt x="58" y="33"/>
                  <a:pt x="62" y="37"/>
                  <a:pt x="67" y="37"/>
                </a:cubicBezTo>
                <a:cubicBezTo>
                  <a:pt x="67" y="44"/>
                  <a:pt x="67" y="44"/>
                  <a:pt x="67" y="44"/>
                </a:cubicBezTo>
                <a:cubicBezTo>
                  <a:pt x="52" y="44"/>
                  <a:pt x="52" y="44"/>
                  <a:pt x="52" y="44"/>
                </a:cubicBezTo>
                <a:cubicBezTo>
                  <a:pt x="52" y="15"/>
                  <a:pt x="52" y="15"/>
                  <a:pt x="52" y="15"/>
                </a:cubicBezTo>
                <a:cubicBezTo>
                  <a:pt x="56" y="13"/>
                  <a:pt x="61" y="11"/>
                  <a:pt x="67" y="9"/>
                </a:cubicBezTo>
                <a:close/>
                <a:moveTo>
                  <a:pt x="67" y="50"/>
                </a:moveTo>
                <a:cubicBezTo>
                  <a:pt x="67" y="70"/>
                  <a:pt x="67" y="70"/>
                  <a:pt x="67" y="70"/>
                </a:cubicBezTo>
                <a:cubicBezTo>
                  <a:pt x="60" y="70"/>
                  <a:pt x="60" y="70"/>
                  <a:pt x="60" y="70"/>
                </a:cubicBezTo>
                <a:cubicBezTo>
                  <a:pt x="60" y="120"/>
                  <a:pt x="60" y="120"/>
                  <a:pt x="60" y="120"/>
                </a:cubicBezTo>
                <a:cubicBezTo>
                  <a:pt x="67" y="120"/>
                  <a:pt x="67" y="120"/>
                  <a:pt x="67" y="120"/>
                </a:cubicBezTo>
                <a:cubicBezTo>
                  <a:pt x="67" y="171"/>
                  <a:pt x="67" y="171"/>
                  <a:pt x="67" y="171"/>
                </a:cubicBezTo>
                <a:cubicBezTo>
                  <a:pt x="64" y="166"/>
                  <a:pt x="58" y="162"/>
                  <a:pt x="52" y="162"/>
                </a:cubicBezTo>
                <a:cubicBezTo>
                  <a:pt x="52" y="50"/>
                  <a:pt x="52" y="50"/>
                  <a:pt x="52" y="50"/>
                </a:cubicBezTo>
                <a:cubicBezTo>
                  <a:pt x="67" y="50"/>
                  <a:pt x="67" y="50"/>
                  <a:pt x="67" y="50"/>
                </a:cubicBezTo>
                <a:close/>
                <a:moveTo>
                  <a:pt x="67" y="188"/>
                </a:moveTo>
                <a:cubicBezTo>
                  <a:pt x="67" y="220"/>
                  <a:pt x="67" y="220"/>
                  <a:pt x="67" y="220"/>
                </a:cubicBezTo>
                <a:cubicBezTo>
                  <a:pt x="52" y="220"/>
                  <a:pt x="52" y="220"/>
                  <a:pt x="52" y="220"/>
                </a:cubicBezTo>
                <a:cubicBezTo>
                  <a:pt x="52" y="197"/>
                  <a:pt x="52" y="197"/>
                  <a:pt x="52" y="197"/>
                </a:cubicBezTo>
                <a:cubicBezTo>
                  <a:pt x="58" y="197"/>
                  <a:pt x="64" y="193"/>
                  <a:pt x="67" y="188"/>
                </a:cubicBezTo>
                <a:close/>
                <a:moveTo>
                  <a:pt x="67" y="232"/>
                </a:moveTo>
                <a:cubicBezTo>
                  <a:pt x="67" y="257"/>
                  <a:pt x="67" y="257"/>
                  <a:pt x="67" y="257"/>
                </a:cubicBezTo>
                <a:cubicBezTo>
                  <a:pt x="64" y="260"/>
                  <a:pt x="60" y="262"/>
                  <a:pt x="56" y="262"/>
                </a:cubicBezTo>
                <a:cubicBezTo>
                  <a:pt x="52" y="262"/>
                  <a:pt x="52" y="262"/>
                  <a:pt x="52" y="262"/>
                </a:cubicBezTo>
                <a:cubicBezTo>
                  <a:pt x="52" y="232"/>
                  <a:pt x="52" y="232"/>
                  <a:pt x="52" y="232"/>
                </a:cubicBezTo>
                <a:lnTo>
                  <a:pt x="67" y="232"/>
                </a:lnTo>
                <a:close/>
                <a:moveTo>
                  <a:pt x="52" y="15"/>
                </a:moveTo>
                <a:cubicBezTo>
                  <a:pt x="52" y="44"/>
                  <a:pt x="52" y="44"/>
                  <a:pt x="52" y="44"/>
                </a:cubicBezTo>
                <a:cubicBezTo>
                  <a:pt x="27" y="44"/>
                  <a:pt x="27" y="44"/>
                  <a:pt x="27" y="44"/>
                </a:cubicBezTo>
                <a:cubicBezTo>
                  <a:pt x="27" y="33"/>
                  <a:pt x="36" y="23"/>
                  <a:pt x="52" y="15"/>
                </a:cubicBezTo>
                <a:close/>
                <a:moveTo>
                  <a:pt x="52" y="50"/>
                </a:moveTo>
                <a:cubicBezTo>
                  <a:pt x="52" y="162"/>
                  <a:pt x="52" y="162"/>
                  <a:pt x="52" y="162"/>
                </a:cubicBezTo>
                <a:cubicBezTo>
                  <a:pt x="42" y="162"/>
                  <a:pt x="35" y="170"/>
                  <a:pt x="35" y="180"/>
                </a:cubicBezTo>
                <a:cubicBezTo>
                  <a:pt x="35" y="189"/>
                  <a:pt x="42" y="197"/>
                  <a:pt x="52" y="197"/>
                </a:cubicBezTo>
                <a:cubicBezTo>
                  <a:pt x="52" y="220"/>
                  <a:pt x="52" y="220"/>
                  <a:pt x="52" y="220"/>
                </a:cubicBezTo>
                <a:cubicBezTo>
                  <a:pt x="12" y="220"/>
                  <a:pt x="12" y="220"/>
                  <a:pt x="12" y="220"/>
                </a:cubicBezTo>
                <a:cubicBezTo>
                  <a:pt x="12" y="154"/>
                  <a:pt x="12" y="154"/>
                  <a:pt x="12" y="154"/>
                </a:cubicBezTo>
                <a:cubicBezTo>
                  <a:pt x="15" y="150"/>
                  <a:pt x="21" y="146"/>
                  <a:pt x="27" y="146"/>
                </a:cubicBezTo>
                <a:cubicBezTo>
                  <a:pt x="27" y="50"/>
                  <a:pt x="27" y="50"/>
                  <a:pt x="27" y="50"/>
                </a:cubicBezTo>
                <a:cubicBezTo>
                  <a:pt x="52" y="50"/>
                  <a:pt x="52" y="50"/>
                  <a:pt x="52" y="50"/>
                </a:cubicBezTo>
                <a:close/>
                <a:moveTo>
                  <a:pt x="52" y="232"/>
                </a:moveTo>
                <a:cubicBezTo>
                  <a:pt x="52" y="262"/>
                  <a:pt x="52" y="262"/>
                  <a:pt x="52" y="262"/>
                </a:cubicBezTo>
                <a:cubicBezTo>
                  <a:pt x="48" y="262"/>
                  <a:pt x="48" y="262"/>
                  <a:pt x="48" y="262"/>
                </a:cubicBezTo>
                <a:cubicBezTo>
                  <a:pt x="41" y="262"/>
                  <a:pt x="35" y="257"/>
                  <a:pt x="35" y="249"/>
                </a:cubicBezTo>
                <a:cubicBezTo>
                  <a:pt x="35" y="232"/>
                  <a:pt x="35" y="232"/>
                  <a:pt x="35" y="232"/>
                </a:cubicBezTo>
                <a:cubicBezTo>
                  <a:pt x="52" y="232"/>
                  <a:pt x="52" y="232"/>
                  <a:pt x="52" y="232"/>
                </a:cubicBezTo>
                <a:close/>
                <a:moveTo>
                  <a:pt x="12" y="114"/>
                </a:moveTo>
                <a:cubicBezTo>
                  <a:pt x="14" y="114"/>
                  <a:pt x="15" y="112"/>
                  <a:pt x="15" y="110"/>
                </a:cubicBezTo>
                <a:cubicBezTo>
                  <a:pt x="15" y="76"/>
                  <a:pt x="15" y="76"/>
                  <a:pt x="15" y="76"/>
                </a:cubicBezTo>
                <a:cubicBezTo>
                  <a:pt x="15" y="74"/>
                  <a:pt x="14" y="71"/>
                  <a:pt x="12" y="70"/>
                </a:cubicBezTo>
                <a:lnTo>
                  <a:pt x="12" y="114"/>
                </a:lnTo>
                <a:close/>
                <a:moveTo>
                  <a:pt x="12" y="70"/>
                </a:moveTo>
                <a:cubicBezTo>
                  <a:pt x="12" y="114"/>
                  <a:pt x="12" y="114"/>
                  <a:pt x="12" y="114"/>
                </a:cubicBezTo>
                <a:cubicBezTo>
                  <a:pt x="12" y="114"/>
                  <a:pt x="11" y="114"/>
                  <a:pt x="11" y="113"/>
                </a:cubicBezTo>
                <a:cubicBezTo>
                  <a:pt x="4" y="111"/>
                  <a:pt x="4" y="111"/>
                  <a:pt x="4" y="111"/>
                </a:cubicBezTo>
                <a:cubicBezTo>
                  <a:pt x="2" y="110"/>
                  <a:pt x="0" y="107"/>
                  <a:pt x="0" y="104"/>
                </a:cubicBezTo>
                <a:cubicBezTo>
                  <a:pt x="0" y="70"/>
                  <a:pt x="0" y="70"/>
                  <a:pt x="0" y="70"/>
                </a:cubicBezTo>
                <a:cubicBezTo>
                  <a:pt x="0" y="67"/>
                  <a:pt x="2" y="66"/>
                  <a:pt x="4" y="67"/>
                </a:cubicBezTo>
                <a:cubicBezTo>
                  <a:pt x="11" y="69"/>
                  <a:pt x="11" y="69"/>
                  <a:pt x="11" y="69"/>
                </a:cubicBezTo>
                <a:cubicBezTo>
                  <a:pt x="11" y="70"/>
                  <a:pt x="12" y="70"/>
                  <a:pt x="12" y="70"/>
                </a:cubicBezTo>
                <a:close/>
                <a:moveTo>
                  <a:pt x="12" y="154"/>
                </a:moveTo>
                <a:cubicBezTo>
                  <a:pt x="12" y="220"/>
                  <a:pt x="12" y="220"/>
                  <a:pt x="12" y="220"/>
                </a:cubicBezTo>
                <a:cubicBezTo>
                  <a:pt x="9" y="220"/>
                  <a:pt x="9" y="220"/>
                  <a:pt x="9" y="220"/>
                </a:cubicBezTo>
                <a:cubicBezTo>
                  <a:pt x="9" y="164"/>
                  <a:pt x="9" y="164"/>
                  <a:pt x="9" y="164"/>
                </a:cubicBezTo>
                <a:cubicBezTo>
                  <a:pt x="9" y="160"/>
                  <a:pt x="10" y="157"/>
                  <a:pt x="12" y="154"/>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62" name="Freeform 76"/>
          <p:cNvSpPr>
            <a:spLocks noEditPoints="1"/>
          </p:cNvSpPr>
          <p:nvPr/>
        </p:nvSpPr>
        <p:spPr bwMode="auto">
          <a:xfrm>
            <a:off x="2737491" y="3210354"/>
            <a:ext cx="642938" cy="487363"/>
          </a:xfrm>
          <a:custGeom>
            <a:avLst/>
            <a:gdLst>
              <a:gd name="T0" fmla="*/ 271 w 295"/>
              <a:gd name="T1" fmla="*/ 0 h 224"/>
              <a:gd name="T2" fmla="*/ 277 w 295"/>
              <a:gd name="T3" fmla="*/ 35 h 224"/>
              <a:gd name="T4" fmla="*/ 224 w 295"/>
              <a:gd name="T5" fmla="*/ 224 h 224"/>
              <a:gd name="T6" fmla="*/ 248 w 295"/>
              <a:gd name="T7" fmla="*/ 188 h 224"/>
              <a:gd name="T8" fmla="*/ 249 w 295"/>
              <a:gd name="T9" fmla="*/ 29 h 224"/>
              <a:gd name="T10" fmla="*/ 224 w 295"/>
              <a:gd name="T11" fmla="*/ 194 h 224"/>
              <a:gd name="T12" fmla="*/ 224 w 295"/>
              <a:gd name="T13" fmla="*/ 16 h 224"/>
              <a:gd name="T14" fmla="*/ 224 w 295"/>
              <a:gd name="T15" fmla="*/ 208 h 224"/>
              <a:gd name="T16" fmla="*/ 224 w 295"/>
              <a:gd name="T17" fmla="*/ 179 h 224"/>
              <a:gd name="T18" fmla="*/ 224 w 295"/>
              <a:gd name="T19" fmla="*/ 194 h 224"/>
              <a:gd name="T20" fmla="*/ 201 w 295"/>
              <a:gd name="T21" fmla="*/ 128 h 224"/>
              <a:gd name="T22" fmla="*/ 203 w 295"/>
              <a:gd name="T23" fmla="*/ 98 h 224"/>
              <a:gd name="T24" fmla="*/ 195 w 295"/>
              <a:gd name="T25" fmla="*/ 67 h 224"/>
              <a:gd name="T26" fmla="*/ 187 w 295"/>
              <a:gd name="T27" fmla="*/ 128 h 224"/>
              <a:gd name="T28" fmla="*/ 187 w 295"/>
              <a:gd name="T29" fmla="*/ 100 h 224"/>
              <a:gd name="T30" fmla="*/ 190 w 295"/>
              <a:gd name="T31" fmla="*/ 75 h 224"/>
              <a:gd name="T32" fmla="*/ 187 w 295"/>
              <a:gd name="T33" fmla="*/ 0 h 224"/>
              <a:gd name="T34" fmla="*/ 187 w 295"/>
              <a:gd name="T35" fmla="*/ 0 h 224"/>
              <a:gd name="T36" fmla="*/ 147 w 295"/>
              <a:gd name="T37" fmla="*/ 208 h 224"/>
              <a:gd name="T38" fmla="*/ 182 w 295"/>
              <a:gd name="T39" fmla="*/ 67 h 224"/>
              <a:gd name="T40" fmla="*/ 168 w 295"/>
              <a:gd name="T41" fmla="*/ 109 h 224"/>
              <a:gd name="T42" fmla="*/ 187 w 295"/>
              <a:gd name="T43" fmla="*/ 194 h 224"/>
              <a:gd name="T44" fmla="*/ 148 w 295"/>
              <a:gd name="T45" fmla="*/ 125 h 224"/>
              <a:gd name="T46" fmla="*/ 147 w 295"/>
              <a:gd name="T47" fmla="*/ 106 h 224"/>
              <a:gd name="T48" fmla="*/ 184 w 295"/>
              <a:gd name="T49" fmla="*/ 70 h 224"/>
              <a:gd name="T50" fmla="*/ 187 w 295"/>
              <a:gd name="T51" fmla="*/ 91 h 224"/>
              <a:gd name="T52" fmla="*/ 179 w 295"/>
              <a:gd name="T53" fmla="*/ 116 h 224"/>
              <a:gd name="T54" fmla="*/ 187 w 295"/>
              <a:gd name="T55" fmla="*/ 100 h 224"/>
              <a:gd name="T56" fmla="*/ 147 w 295"/>
              <a:gd name="T57" fmla="*/ 16 h 224"/>
              <a:gd name="T58" fmla="*/ 147 w 295"/>
              <a:gd name="T59" fmla="*/ 208 h 224"/>
              <a:gd name="T60" fmla="*/ 147 w 295"/>
              <a:gd name="T61" fmla="*/ 106 h 224"/>
              <a:gd name="T62" fmla="*/ 127 w 295"/>
              <a:gd name="T63" fmla="*/ 121 h 224"/>
              <a:gd name="T64" fmla="*/ 147 w 295"/>
              <a:gd name="T65" fmla="*/ 137 h 224"/>
              <a:gd name="T66" fmla="*/ 102 w 295"/>
              <a:gd name="T67" fmla="*/ 156 h 224"/>
              <a:gd name="T68" fmla="*/ 109 w 295"/>
              <a:gd name="T69" fmla="*/ 113 h 224"/>
              <a:gd name="T70" fmla="*/ 100 w 295"/>
              <a:gd name="T71" fmla="*/ 93 h 224"/>
              <a:gd name="T72" fmla="*/ 111 w 295"/>
              <a:gd name="T73" fmla="*/ 97 h 224"/>
              <a:gd name="T74" fmla="*/ 99 w 295"/>
              <a:gd name="T75" fmla="*/ 88 h 224"/>
              <a:gd name="T76" fmla="*/ 101 w 295"/>
              <a:gd name="T77" fmla="*/ 150 h 224"/>
              <a:gd name="T78" fmla="*/ 99 w 295"/>
              <a:gd name="T79" fmla="*/ 123 h 224"/>
              <a:gd name="T80" fmla="*/ 0 w 295"/>
              <a:gd name="T81" fmla="*/ 23 h 224"/>
              <a:gd name="T82" fmla="*/ 99 w 295"/>
              <a:gd name="T83" fmla="*/ 208 h 224"/>
              <a:gd name="T84" fmla="*/ 17 w 295"/>
              <a:gd name="T85" fmla="*/ 35 h 224"/>
              <a:gd name="T86" fmla="*/ 99 w 295"/>
              <a:gd name="T87" fmla="*/ 29 h 224"/>
              <a:gd name="T88" fmla="*/ 79 w 295"/>
              <a:gd name="T89" fmla="*/ 129 h 224"/>
              <a:gd name="T90" fmla="*/ 99 w 295"/>
              <a:gd name="T91" fmla="*/ 157 h 224"/>
              <a:gd name="T92" fmla="*/ 30 w 295"/>
              <a:gd name="T93" fmla="*/ 45 h 224"/>
              <a:gd name="T94" fmla="*/ 99 w 295"/>
              <a:gd name="T95" fmla="*/ 115 h 224"/>
              <a:gd name="T96" fmla="*/ 99 w 295"/>
              <a:gd name="T97" fmla="*/ 123 h 224"/>
              <a:gd name="T98" fmla="*/ 91 w 295"/>
              <a:gd name="T99" fmla="*/ 13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95" h="224">
                <a:moveTo>
                  <a:pt x="271" y="224"/>
                </a:moveTo>
                <a:cubicBezTo>
                  <a:pt x="284" y="224"/>
                  <a:pt x="295" y="213"/>
                  <a:pt x="295" y="200"/>
                </a:cubicBezTo>
                <a:cubicBezTo>
                  <a:pt x="295" y="23"/>
                  <a:pt x="295" y="23"/>
                  <a:pt x="295" y="23"/>
                </a:cubicBezTo>
                <a:cubicBezTo>
                  <a:pt x="295" y="10"/>
                  <a:pt x="284" y="0"/>
                  <a:pt x="271" y="0"/>
                </a:cubicBezTo>
                <a:cubicBezTo>
                  <a:pt x="224" y="0"/>
                  <a:pt x="224" y="0"/>
                  <a:pt x="224" y="0"/>
                </a:cubicBezTo>
                <a:cubicBezTo>
                  <a:pt x="224" y="16"/>
                  <a:pt x="224" y="16"/>
                  <a:pt x="224" y="16"/>
                </a:cubicBezTo>
                <a:cubicBezTo>
                  <a:pt x="258" y="16"/>
                  <a:pt x="258" y="16"/>
                  <a:pt x="258" y="16"/>
                </a:cubicBezTo>
                <a:cubicBezTo>
                  <a:pt x="268" y="16"/>
                  <a:pt x="277" y="24"/>
                  <a:pt x="277" y="35"/>
                </a:cubicBezTo>
                <a:cubicBezTo>
                  <a:pt x="277" y="189"/>
                  <a:pt x="277" y="189"/>
                  <a:pt x="277" y="189"/>
                </a:cubicBezTo>
                <a:cubicBezTo>
                  <a:pt x="277" y="199"/>
                  <a:pt x="268" y="208"/>
                  <a:pt x="258" y="208"/>
                </a:cubicBezTo>
                <a:cubicBezTo>
                  <a:pt x="224" y="208"/>
                  <a:pt x="224" y="208"/>
                  <a:pt x="224" y="208"/>
                </a:cubicBezTo>
                <a:cubicBezTo>
                  <a:pt x="224" y="224"/>
                  <a:pt x="224" y="224"/>
                  <a:pt x="224" y="224"/>
                </a:cubicBezTo>
                <a:cubicBezTo>
                  <a:pt x="271" y="224"/>
                  <a:pt x="271" y="224"/>
                  <a:pt x="271" y="224"/>
                </a:cubicBezTo>
                <a:close/>
                <a:moveTo>
                  <a:pt x="224" y="194"/>
                </a:moveTo>
                <a:cubicBezTo>
                  <a:pt x="224" y="188"/>
                  <a:pt x="224" y="188"/>
                  <a:pt x="224" y="188"/>
                </a:cubicBezTo>
                <a:cubicBezTo>
                  <a:pt x="248" y="188"/>
                  <a:pt x="248" y="188"/>
                  <a:pt x="248" y="188"/>
                </a:cubicBezTo>
                <a:cubicBezTo>
                  <a:pt x="248" y="179"/>
                  <a:pt x="248" y="179"/>
                  <a:pt x="248" y="179"/>
                </a:cubicBezTo>
                <a:cubicBezTo>
                  <a:pt x="224" y="179"/>
                  <a:pt x="224" y="179"/>
                  <a:pt x="224" y="179"/>
                </a:cubicBezTo>
                <a:cubicBezTo>
                  <a:pt x="224" y="29"/>
                  <a:pt x="224" y="29"/>
                  <a:pt x="224" y="29"/>
                </a:cubicBezTo>
                <a:cubicBezTo>
                  <a:pt x="249" y="29"/>
                  <a:pt x="249" y="29"/>
                  <a:pt x="249" y="29"/>
                </a:cubicBezTo>
                <a:cubicBezTo>
                  <a:pt x="257" y="29"/>
                  <a:pt x="264" y="36"/>
                  <a:pt x="264" y="45"/>
                </a:cubicBezTo>
                <a:cubicBezTo>
                  <a:pt x="264" y="179"/>
                  <a:pt x="264" y="179"/>
                  <a:pt x="264" y="179"/>
                </a:cubicBezTo>
                <a:cubicBezTo>
                  <a:pt x="264" y="187"/>
                  <a:pt x="257" y="194"/>
                  <a:pt x="249" y="194"/>
                </a:cubicBezTo>
                <a:lnTo>
                  <a:pt x="224" y="194"/>
                </a:lnTo>
                <a:close/>
                <a:moveTo>
                  <a:pt x="224" y="0"/>
                </a:moveTo>
                <a:cubicBezTo>
                  <a:pt x="187" y="0"/>
                  <a:pt x="187" y="0"/>
                  <a:pt x="187" y="0"/>
                </a:cubicBezTo>
                <a:cubicBezTo>
                  <a:pt x="187" y="16"/>
                  <a:pt x="187" y="16"/>
                  <a:pt x="187" y="16"/>
                </a:cubicBezTo>
                <a:cubicBezTo>
                  <a:pt x="224" y="16"/>
                  <a:pt x="224" y="16"/>
                  <a:pt x="224" y="16"/>
                </a:cubicBezTo>
                <a:cubicBezTo>
                  <a:pt x="224" y="0"/>
                  <a:pt x="224" y="0"/>
                  <a:pt x="224" y="0"/>
                </a:cubicBezTo>
                <a:close/>
                <a:moveTo>
                  <a:pt x="187" y="224"/>
                </a:moveTo>
                <a:cubicBezTo>
                  <a:pt x="224" y="224"/>
                  <a:pt x="224" y="224"/>
                  <a:pt x="224" y="224"/>
                </a:cubicBezTo>
                <a:cubicBezTo>
                  <a:pt x="224" y="208"/>
                  <a:pt x="224" y="208"/>
                  <a:pt x="224" y="208"/>
                </a:cubicBezTo>
                <a:cubicBezTo>
                  <a:pt x="187" y="208"/>
                  <a:pt x="187" y="208"/>
                  <a:pt x="187" y="208"/>
                </a:cubicBezTo>
                <a:cubicBezTo>
                  <a:pt x="187" y="224"/>
                  <a:pt x="187" y="224"/>
                  <a:pt x="187" y="224"/>
                </a:cubicBezTo>
                <a:close/>
                <a:moveTo>
                  <a:pt x="224" y="29"/>
                </a:moveTo>
                <a:cubicBezTo>
                  <a:pt x="224" y="179"/>
                  <a:pt x="224" y="179"/>
                  <a:pt x="224" y="179"/>
                </a:cubicBezTo>
                <a:cubicBezTo>
                  <a:pt x="200" y="179"/>
                  <a:pt x="200" y="179"/>
                  <a:pt x="200" y="179"/>
                </a:cubicBezTo>
                <a:cubicBezTo>
                  <a:pt x="200" y="188"/>
                  <a:pt x="200" y="188"/>
                  <a:pt x="200" y="188"/>
                </a:cubicBezTo>
                <a:cubicBezTo>
                  <a:pt x="224" y="188"/>
                  <a:pt x="224" y="188"/>
                  <a:pt x="224" y="188"/>
                </a:cubicBezTo>
                <a:cubicBezTo>
                  <a:pt x="224" y="194"/>
                  <a:pt x="224" y="194"/>
                  <a:pt x="224" y="194"/>
                </a:cubicBezTo>
                <a:cubicBezTo>
                  <a:pt x="187" y="194"/>
                  <a:pt x="187" y="194"/>
                  <a:pt x="187" y="194"/>
                </a:cubicBezTo>
                <a:cubicBezTo>
                  <a:pt x="187" y="135"/>
                  <a:pt x="187" y="135"/>
                  <a:pt x="187" y="135"/>
                </a:cubicBezTo>
                <a:cubicBezTo>
                  <a:pt x="188" y="135"/>
                  <a:pt x="189" y="134"/>
                  <a:pt x="189" y="134"/>
                </a:cubicBezTo>
                <a:cubicBezTo>
                  <a:pt x="194" y="133"/>
                  <a:pt x="197" y="131"/>
                  <a:pt x="201" y="128"/>
                </a:cubicBezTo>
                <a:cubicBezTo>
                  <a:pt x="204" y="124"/>
                  <a:pt x="206" y="121"/>
                  <a:pt x="207" y="117"/>
                </a:cubicBezTo>
                <a:cubicBezTo>
                  <a:pt x="208" y="115"/>
                  <a:pt x="208" y="113"/>
                  <a:pt x="208" y="111"/>
                </a:cubicBezTo>
                <a:cubicBezTo>
                  <a:pt x="208" y="109"/>
                  <a:pt x="208" y="107"/>
                  <a:pt x="207" y="104"/>
                </a:cubicBezTo>
                <a:cubicBezTo>
                  <a:pt x="207" y="102"/>
                  <a:pt x="205" y="100"/>
                  <a:pt x="203" y="98"/>
                </a:cubicBezTo>
                <a:cubicBezTo>
                  <a:pt x="200" y="96"/>
                  <a:pt x="197" y="94"/>
                  <a:pt x="193" y="94"/>
                </a:cubicBezTo>
                <a:cubicBezTo>
                  <a:pt x="197" y="91"/>
                  <a:pt x="199" y="88"/>
                  <a:pt x="201" y="85"/>
                </a:cubicBezTo>
                <a:cubicBezTo>
                  <a:pt x="202" y="81"/>
                  <a:pt x="202" y="78"/>
                  <a:pt x="201" y="74"/>
                </a:cubicBezTo>
                <a:cubicBezTo>
                  <a:pt x="200" y="71"/>
                  <a:pt x="198" y="69"/>
                  <a:pt x="195" y="67"/>
                </a:cubicBezTo>
                <a:cubicBezTo>
                  <a:pt x="193" y="66"/>
                  <a:pt x="190" y="66"/>
                  <a:pt x="187" y="66"/>
                </a:cubicBezTo>
                <a:cubicBezTo>
                  <a:pt x="187" y="29"/>
                  <a:pt x="187" y="29"/>
                  <a:pt x="187" y="29"/>
                </a:cubicBezTo>
                <a:cubicBezTo>
                  <a:pt x="224" y="29"/>
                  <a:pt x="224" y="29"/>
                  <a:pt x="224" y="29"/>
                </a:cubicBezTo>
                <a:close/>
                <a:moveTo>
                  <a:pt x="187" y="128"/>
                </a:moveTo>
                <a:cubicBezTo>
                  <a:pt x="187" y="128"/>
                  <a:pt x="188" y="128"/>
                  <a:pt x="188" y="128"/>
                </a:cubicBezTo>
                <a:cubicBezTo>
                  <a:pt x="191" y="127"/>
                  <a:pt x="193" y="125"/>
                  <a:pt x="194" y="122"/>
                </a:cubicBezTo>
                <a:cubicBezTo>
                  <a:pt x="195" y="118"/>
                  <a:pt x="195" y="115"/>
                  <a:pt x="194" y="111"/>
                </a:cubicBezTo>
                <a:cubicBezTo>
                  <a:pt x="193" y="106"/>
                  <a:pt x="191" y="103"/>
                  <a:pt x="187" y="100"/>
                </a:cubicBezTo>
                <a:cubicBezTo>
                  <a:pt x="187" y="128"/>
                  <a:pt x="187" y="128"/>
                  <a:pt x="187" y="128"/>
                </a:cubicBezTo>
                <a:close/>
                <a:moveTo>
                  <a:pt x="187" y="91"/>
                </a:moveTo>
                <a:cubicBezTo>
                  <a:pt x="189" y="87"/>
                  <a:pt x="190" y="84"/>
                  <a:pt x="190" y="80"/>
                </a:cubicBezTo>
                <a:cubicBezTo>
                  <a:pt x="190" y="78"/>
                  <a:pt x="190" y="77"/>
                  <a:pt x="190" y="75"/>
                </a:cubicBezTo>
                <a:cubicBezTo>
                  <a:pt x="189" y="74"/>
                  <a:pt x="189" y="72"/>
                  <a:pt x="188" y="71"/>
                </a:cubicBezTo>
                <a:cubicBezTo>
                  <a:pt x="187" y="71"/>
                  <a:pt x="187" y="71"/>
                  <a:pt x="187" y="71"/>
                </a:cubicBezTo>
                <a:lnTo>
                  <a:pt x="187" y="91"/>
                </a:lnTo>
                <a:close/>
                <a:moveTo>
                  <a:pt x="187" y="0"/>
                </a:moveTo>
                <a:cubicBezTo>
                  <a:pt x="147" y="0"/>
                  <a:pt x="147" y="0"/>
                  <a:pt x="147" y="0"/>
                </a:cubicBezTo>
                <a:cubicBezTo>
                  <a:pt x="147" y="16"/>
                  <a:pt x="147" y="16"/>
                  <a:pt x="147" y="16"/>
                </a:cubicBezTo>
                <a:cubicBezTo>
                  <a:pt x="187" y="16"/>
                  <a:pt x="187" y="16"/>
                  <a:pt x="187" y="16"/>
                </a:cubicBezTo>
                <a:cubicBezTo>
                  <a:pt x="187" y="0"/>
                  <a:pt x="187" y="0"/>
                  <a:pt x="187" y="0"/>
                </a:cubicBezTo>
                <a:close/>
                <a:moveTo>
                  <a:pt x="147" y="224"/>
                </a:moveTo>
                <a:cubicBezTo>
                  <a:pt x="187" y="224"/>
                  <a:pt x="187" y="224"/>
                  <a:pt x="187" y="224"/>
                </a:cubicBezTo>
                <a:cubicBezTo>
                  <a:pt x="187" y="208"/>
                  <a:pt x="187" y="208"/>
                  <a:pt x="187" y="208"/>
                </a:cubicBezTo>
                <a:cubicBezTo>
                  <a:pt x="147" y="208"/>
                  <a:pt x="147" y="208"/>
                  <a:pt x="147" y="208"/>
                </a:cubicBezTo>
                <a:cubicBezTo>
                  <a:pt x="147" y="224"/>
                  <a:pt x="147" y="224"/>
                  <a:pt x="147" y="224"/>
                </a:cubicBezTo>
                <a:close/>
                <a:moveTo>
                  <a:pt x="187" y="29"/>
                </a:moveTo>
                <a:cubicBezTo>
                  <a:pt x="187" y="66"/>
                  <a:pt x="187" y="66"/>
                  <a:pt x="187" y="66"/>
                </a:cubicBezTo>
                <a:cubicBezTo>
                  <a:pt x="185" y="66"/>
                  <a:pt x="184" y="66"/>
                  <a:pt x="182" y="67"/>
                </a:cubicBezTo>
                <a:cubicBezTo>
                  <a:pt x="176" y="68"/>
                  <a:pt x="172" y="71"/>
                  <a:pt x="169" y="75"/>
                </a:cubicBezTo>
                <a:cubicBezTo>
                  <a:pt x="167" y="80"/>
                  <a:pt x="166" y="84"/>
                  <a:pt x="167" y="88"/>
                </a:cubicBezTo>
                <a:cubicBezTo>
                  <a:pt x="168" y="93"/>
                  <a:pt x="172" y="97"/>
                  <a:pt x="177" y="98"/>
                </a:cubicBezTo>
                <a:cubicBezTo>
                  <a:pt x="173" y="101"/>
                  <a:pt x="169" y="105"/>
                  <a:pt x="168" y="109"/>
                </a:cubicBezTo>
                <a:cubicBezTo>
                  <a:pt x="166" y="113"/>
                  <a:pt x="165" y="117"/>
                  <a:pt x="167" y="122"/>
                </a:cubicBezTo>
                <a:cubicBezTo>
                  <a:pt x="168" y="126"/>
                  <a:pt x="170" y="130"/>
                  <a:pt x="175" y="133"/>
                </a:cubicBezTo>
                <a:cubicBezTo>
                  <a:pt x="178" y="135"/>
                  <a:pt x="182" y="135"/>
                  <a:pt x="187" y="135"/>
                </a:cubicBezTo>
                <a:cubicBezTo>
                  <a:pt x="187" y="194"/>
                  <a:pt x="187" y="194"/>
                  <a:pt x="187" y="194"/>
                </a:cubicBezTo>
                <a:cubicBezTo>
                  <a:pt x="147" y="194"/>
                  <a:pt x="147" y="194"/>
                  <a:pt x="147" y="194"/>
                </a:cubicBezTo>
                <a:cubicBezTo>
                  <a:pt x="147" y="137"/>
                  <a:pt x="147" y="137"/>
                  <a:pt x="147" y="137"/>
                </a:cubicBezTo>
                <a:cubicBezTo>
                  <a:pt x="148" y="137"/>
                  <a:pt x="148" y="137"/>
                  <a:pt x="148" y="137"/>
                </a:cubicBezTo>
                <a:cubicBezTo>
                  <a:pt x="148" y="125"/>
                  <a:pt x="148" y="125"/>
                  <a:pt x="148" y="125"/>
                </a:cubicBezTo>
                <a:cubicBezTo>
                  <a:pt x="159" y="123"/>
                  <a:pt x="159" y="123"/>
                  <a:pt x="159" y="123"/>
                </a:cubicBezTo>
                <a:cubicBezTo>
                  <a:pt x="158" y="112"/>
                  <a:pt x="158" y="112"/>
                  <a:pt x="158" y="112"/>
                </a:cubicBezTo>
                <a:cubicBezTo>
                  <a:pt x="147" y="115"/>
                  <a:pt x="147" y="115"/>
                  <a:pt x="147" y="115"/>
                </a:cubicBezTo>
                <a:cubicBezTo>
                  <a:pt x="147" y="106"/>
                  <a:pt x="147" y="106"/>
                  <a:pt x="147" y="106"/>
                </a:cubicBezTo>
                <a:cubicBezTo>
                  <a:pt x="147" y="29"/>
                  <a:pt x="147" y="29"/>
                  <a:pt x="147" y="29"/>
                </a:cubicBezTo>
                <a:cubicBezTo>
                  <a:pt x="187" y="29"/>
                  <a:pt x="187" y="29"/>
                  <a:pt x="187" y="29"/>
                </a:cubicBezTo>
                <a:close/>
                <a:moveTo>
                  <a:pt x="187" y="71"/>
                </a:moveTo>
                <a:cubicBezTo>
                  <a:pt x="186" y="70"/>
                  <a:pt x="185" y="70"/>
                  <a:pt x="184" y="70"/>
                </a:cubicBezTo>
                <a:cubicBezTo>
                  <a:pt x="181" y="71"/>
                  <a:pt x="179" y="73"/>
                  <a:pt x="178" y="76"/>
                </a:cubicBezTo>
                <a:cubicBezTo>
                  <a:pt x="177" y="78"/>
                  <a:pt x="177" y="81"/>
                  <a:pt x="178" y="83"/>
                </a:cubicBezTo>
                <a:cubicBezTo>
                  <a:pt x="179" y="88"/>
                  <a:pt x="181" y="91"/>
                  <a:pt x="185" y="93"/>
                </a:cubicBezTo>
                <a:cubicBezTo>
                  <a:pt x="186" y="92"/>
                  <a:pt x="187" y="91"/>
                  <a:pt x="187" y="91"/>
                </a:cubicBezTo>
                <a:cubicBezTo>
                  <a:pt x="187" y="71"/>
                  <a:pt x="187" y="71"/>
                  <a:pt x="187" y="71"/>
                </a:cubicBezTo>
                <a:close/>
                <a:moveTo>
                  <a:pt x="187" y="100"/>
                </a:moveTo>
                <a:cubicBezTo>
                  <a:pt x="187" y="100"/>
                  <a:pt x="186" y="100"/>
                  <a:pt x="186" y="99"/>
                </a:cubicBezTo>
                <a:cubicBezTo>
                  <a:pt x="181" y="104"/>
                  <a:pt x="179" y="110"/>
                  <a:pt x="179" y="116"/>
                </a:cubicBezTo>
                <a:cubicBezTo>
                  <a:pt x="179" y="118"/>
                  <a:pt x="179" y="120"/>
                  <a:pt x="180" y="121"/>
                </a:cubicBezTo>
                <a:cubicBezTo>
                  <a:pt x="180" y="124"/>
                  <a:pt x="182" y="126"/>
                  <a:pt x="183" y="127"/>
                </a:cubicBezTo>
                <a:cubicBezTo>
                  <a:pt x="184" y="128"/>
                  <a:pt x="186" y="128"/>
                  <a:pt x="187" y="128"/>
                </a:cubicBezTo>
                <a:lnTo>
                  <a:pt x="187" y="100"/>
                </a:lnTo>
                <a:close/>
                <a:moveTo>
                  <a:pt x="147" y="0"/>
                </a:moveTo>
                <a:cubicBezTo>
                  <a:pt x="99" y="0"/>
                  <a:pt x="99" y="0"/>
                  <a:pt x="99" y="0"/>
                </a:cubicBezTo>
                <a:cubicBezTo>
                  <a:pt x="99" y="16"/>
                  <a:pt x="99" y="16"/>
                  <a:pt x="99" y="16"/>
                </a:cubicBezTo>
                <a:cubicBezTo>
                  <a:pt x="147" y="16"/>
                  <a:pt x="147" y="16"/>
                  <a:pt x="147" y="16"/>
                </a:cubicBezTo>
                <a:cubicBezTo>
                  <a:pt x="147" y="0"/>
                  <a:pt x="147" y="0"/>
                  <a:pt x="147" y="0"/>
                </a:cubicBezTo>
                <a:close/>
                <a:moveTo>
                  <a:pt x="99" y="224"/>
                </a:moveTo>
                <a:cubicBezTo>
                  <a:pt x="147" y="224"/>
                  <a:pt x="147" y="224"/>
                  <a:pt x="147" y="224"/>
                </a:cubicBezTo>
                <a:cubicBezTo>
                  <a:pt x="147" y="208"/>
                  <a:pt x="147" y="208"/>
                  <a:pt x="147" y="208"/>
                </a:cubicBezTo>
                <a:cubicBezTo>
                  <a:pt x="99" y="208"/>
                  <a:pt x="99" y="208"/>
                  <a:pt x="99" y="208"/>
                </a:cubicBezTo>
                <a:cubicBezTo>
                  <a:pt x="99" y="224"/>
                  <a:pt x="99" y="224"/>
                  <a:pt x="99" y="224"/>
                </a:cubicBezTo>
                <a:close/>
                <a:moveTo>
                  <a:pt x="147" y="29"/>
                </a:moveTo>
                <a:cubicBezTo>
                  <a:pt x="147" y="106"/>
                  <a:pt x="147" y="106"/>
                  <a:pt x="147" y="106"/>
                </a:cubicBezTo>
                <a:cubicBezTo>
                  <a:pt x="147" y="104"/>
                  <a:pt x="147" y="104"/>
                  <a:pt x="147" y="104"/>
                </a:cubicBezTo>
                <a:cubicBezTo>
                  <a:pt x="137" y="107"/>
                  <a:pt x="137" y="107"/>
                  <a:pt x="137" y="107"/>
                </a:cubicBezTo>
                <a:cubicBezTo>
                  <a:pt x="138" y="118"/>
                  <a:pt x="138" y="118"/>
                  <a:pt x="138" y="118"/>
                </a:cubicBezTo>
                <a:cubicBezTo>
                  <a:pt x="127" y="121"/>
                  <a:pt x="127" y="121"/>
                  <a:pt x="127" y="121"/>
                </a:cubicBezTo>
                <a:cubicBezTo>
                  <a:pt x="127" y="131"/>
                  <a:pt x="127" y="131"/>
                  <a:pt x="127" y="131"/>
                </a:cubicBezTo>
                <a:cubicBezTo>
                  <a:pt x="138" y="128"/>
                  <a:pt x="138" y="128"/>
                  <a:pt x="138" y="128"/>
                </a:cubicBezTo>
                <a:cubicBezTo>
                  <a:pt x="138" y="139"/>
                  <a:pt x="138" y="139"/>
                  <a:pt x="138" y="139"/>
                </a:cubicBezTo>
                <a:cubicBezTo>
                  <a:pt x="147" y="137"/>
                  <a:pt x="147" y="137"/>
                  <a:pt x="147" y="137"/>
                </a:cubicBezTo>
                <a:cubicBezTo>
                  <a:pt x="147" y="194"/>
                  <a:pt x="147" y="194"/>
                  <a:pt x="147" y="194"/>
                </a:cubicBezTo>
                <a:cubicBezTo>
                  <a:pt x="99" y="194"/>
                  <a:pt x="99" y="194"/>
                  <a:pt x="99" y="194"/>
                </a:cubicBezTo>
                <a:cubicBezTo>
                  <a:pt x="99" y="157"/>
                  <a:pt x="99" y="157"/>
                  <a:pt x="99" y="157"/>
                </a:cubicBezTo>
                <a:cubicBezTo>
                  <a:pt x="100" y="157"/>
                  <a:pt x="101" y="157"/>
                  <a:pt x="102" y="156"/>
                </a:cubicBezTo>
                <a:cubicBezTo>
                  <a:pt x="109" y="155"/>
                  <a:pt x="113" y="151"/>
                  <a:pt x="117" y="145"/>
                </a:cubicBezTo>
                <a:cubicBezTo>
                  <a:pt x="120" y="139"/>
                  <a:pt x="121" y="132"/>
                  <a:pt x="119" y="124"/>
                </a:cubicBezTo>
                <a:cubicBezTo>
                  <a:pt x="118" y="120"/>
                  <a:pt x="116" y="117"/>
                  <a:pt x="114" y="115"/>
                </a:cubicBezTo>
                <a:cubicBezTo>
                  <a:pt x="112" y="114"/>
                  <a:pt x="111" y="113"/>
                  <a:pt x="109" y="113"/>
                </a:cubicBezTo>
                <a:cubicBezTo>
                  <a:pt x="108" y="112"/>
                  <a:pt x="105" y="113"/>
                  <a:pt x="103" y="113"/>
                </a:cubicBezTo>
                <a:cubicBezTo>
                  <a:pt x="101" y="114"/>
                  <a:pt x="100" y="114"/>
                  <a:pt x="99" y="115"/>
                </a:cubicBezTo>
                <a:cubicBezTo>
                  <a:pt x="99" y="93"/>
                  <a:pt x="99" y="93"/>
                  <a:pt x="99" y="93"/>
                </a:cubicBezTo>
                <a:cubicBezTo>
                  <a:pt x="100" y="93"/>
                  <a:pt x="100" y="93"/>
                  <a:pt x="100" y="93"/>
                </a:cubicBezTo>
                <a:cubicBezTo>
                  <a:pt x="102" y="93"/>
                  <a:pt x="103" y="93"/>
                  <a:pt x="104" y="94"/>
                </a:cubicBezTo>
                <a:cubicBezTo>
                  <a:pt x="105" y="94"/>
                  <a:pt x="106" y="95"/>
                  <a:pt x="106" y="97"/>
                </a:cubicBezTo>
                <a:cubicBezTo>
                  <a:pt x="106" y="98"/>
                  <a:pt x="106" y="99"/>
                  <a:pt x="105" y="100"/>
                </a:cubicBezTo>
                <a:cubicBezTo>
                  <a:pt x="108" y="99"/>
                  <a:pt x="110" y="98"/>
                  <a:pt x="111" y="97"/>
                </a:cubicBezTo>
                <a:cubicBezTo>
                  <a:pt x="112" y="95"/>
                  <a:pt x="112" y="93"/>
                  <a:pt x="111" y="92"/>
                </a:cubicBezTo>
                <a:cubicBezTo>
                  <a:pt x="111" y="90"/>
                  <a:pt x="110" y="89"/>
                  <a:pt x="107" y="88"/>
                </a:cubicBezTo>
                <a:cubicBezTo>
                  <a:pt x="105" y="87"/>
                  <a:pt x="103" y="87"/>
                  <a:pt x="100" y="88"/>
                </a:cubicBezTo>
                <a:cubicBezTo>
                  <a:pt x="99" y="88"/>
                  <a:pt x="99" y="88"/>
                  <a:pt x="99" y="88"/>
                </a:cubicBezTo>
                <a:cubicBezTo>
                  <a:pt x="99" y="29"/>
                  <a:pt x="99" y="29"/>
                  <a:pt x="99" y="29"/>
                </a:cubicBezTo>
                <a:cubicBezTo>
                  <a:pt x="147" y="29"/>
                  <a:pt x="147" y="29"/>
                  <a:pt x="147" y="29"/>
                </a:cubicBezTo>
                <a:close/>
                <a:moveTo>
                  <a:pt x="99" y="150"/>
                </a:moveTo>
                <a:cubicBezTo>
                  <a:pt x="100" y="150"/>
                  <a:pt x="101" y="150"/>
                  <a:pt x="101" y="150"/>
                </a:cubicBezTo>
                <a:cubicBezTo>
                  <a:pt x="105" y="149"/>
                  <a:pt x="107" y="146"/>
                  <a:pt x="109" y="142"/>
                </a:cubicBezTo>
                <a:cubicBezTo>
                  <a:pt x="110" y="137"/>
                  <a:pt x="111" y="133"/>
                  <a:pt x="110" y="129"/>
                </a:cubicBezTo>
                <a:cubicBezTo>
                  <a:pt x="108" y="123"/>
                  <a:pt x="106" y="120"/>
                  <a:pt x="103" y="121"/>
                </a:cubicBezTo>
                <a:cubicBezTo>
                  <a:pt x="101" y="121"/>
                  <a:pt x="100" y="122"/>
                  <a:pt x="99" y="123"/>
                </a:cubicBezTo>
                <a:lnTo>
                  <a:pt x="99" y="150"/>
                </a:lnTo>
                <a:close/>
                <a:moveTo>
                  <a:pt x="99" y="0"/>
                </a:moveTo>
                <a:cubicBezTo>
                  <a:pt x="23" y="0"/>
                  <a:pt x="23" y="0"/>
                  <a:pt x="23" y="0"/>
                </a:cubicBezTo>
                <a:cubicBezTo>
                  <a:pt x="10" y="0"/>
                  <a:pt x="0" y="10"/>
                  <a:pt x="0" y="23"/>
                </a:cubicBezTo>
                <a:cubicBezTo>
                  <a:pt x="0" y="200"/>
                  <a:pt x="0" y="200"/>
                  <a:pt x="0" y="200"/>
                </a:cubicBezTo>
                <a:cubicBezTo>
                  <a:pt x="0" y="213"/>
                  <a:pt x="10" y="224"/>
                  <a:pt x="23" y="224"/>
                </a:cubicBezTo>
                <a:cubicBezTo>
                  <a:pt x="99" y="224"/>
                  <a:pt x="99" y="224"/>
                  <a:pt x="99" y="224"/>
                </a:cubicBezTo>
                <a:cubicBezTo>
                  <a:pt x="99" y="208"/>
                  <a:pt x="99" y="208"/>
                  <a:pt x="99" y="208"/>
                </a:cubicBezTo>
                <a:cubicBezTo>
                  <a:pt x="37" y="208"/>
                  <a:pt x="37" y="208"/>
                  <a:pt x="37" y="208"/>
                </a:cubicBezTo>
                <a:cubicBezTo>
                  <a:pt x="37" y="208"/>
                  <a:pt x="37" y="208"/>
                  <a:pt x="37" y="208"/>
                </a:cubicBezTo>
                <a:cubicBezTo>
                  <a:pt x="26" y="208"/>
                  <a:pt x="17" y="199"/>
                  <a:pt x="17" y="189"/>
                </a:cubicBezTo>
                <a:cubicBezTo>
                  <a:pt x="17" y="35"/>
                  <a:pt x="17" y="35"/>
                  <a:pt x="17" y="35"/>
                </a:cubicBezTo>
                <a:cubicBezTo>
                  <a:pt x="17" y="24"/>
                  <a:pt x="26" y="16"/>
                  <a:pt x="37" y="16"/>
                </a:cubicBezTo>
                <a:cubicBezTo>
                  <a:pt x="99" y="16"/>
                  <a:pt x="99" y="16"/>
                  <a:pt x="99" y="16"/>
                </a:cubicBezTo>
                <a:cubicBezTo>
                  <a:pt x="99" y="0"/>
                  <a:pt x="99" y="0"/>
                  <a:pt x="99" y="0"/>
                </a:cubicBezTo>
                <a:close/>
                <a:moveTo>
                  <a:pt x="99" y="29"/>
                </a:moveTo>
                <a:cubicBezTo>
                  <a:pt x="99" y="88"/>
                  <a:pt x="99" y="88"/>
                  <a:pt x="99" y="88"/>
                </a:cubicBezTo>
                <a:cubicBezTo>
                  <a:pt x="93" y="89"/>
                  <a:pt x="89" y="93"/>
                  <a:pt x="85" y="97"/>
                </a:cubicBezTo>
                <a:cubicBezTo>
                  <a:pt x="82" y="102"/>
                  <a:pt x="80" y="109"/>
                  <a:pt x="79" y="116"/>
                </a:cubicBezTo>
                <a:cubicBezTo>
                  <a:pt x="78" y="120"/>
                  <a:pt x="78" y="124"/>
                  <a:pt x="79" y="129"/>
                </a:cubicBezTo>
                <a:cubicBezTo>
                  <a:pt x="79" y="134"/>
                  <a:pt x="80" y="138"/>
                  <a:pt x="81" y="142"/>
                </a:cubicBezTo>
                <a:cubicBezTo>
                  <a:pt x="81" y="144"/>
                  <a:pt x="81" y="144"/>
                  <a:pt x="81" y="144"/>
                </a:cubicBezTo>
                <a:cubicBezTo>
                  <a:pt x="82" y="146"/>
                  <a:pt x="82" y="148"/>
                  <a:pt x="83" y="150"/>
                </a:cubicBezTo>
                <a:cubicBezTo>
                  <a:pt x="86" y="156"/>
                  <a:pt x="92" y="158"/>
                  <a:pt x="99" y="157"/>
                </a:cubicBezTo>
                <a:cubicBezTo>
                  <a:pt x="99" y="194"/>
                  <a:pt x="99" y="194"/>
                  <a:pt x="99" y="194"/>
                </a:cubicBezTo>
                <a:cubicBezTo>
                  <a:pt x="46" y="194"/>
                  <a:pt x="46" y="194"/>
                  <a:pt x="46" y="194"/>
                </a:cubicBezTo>
                <a:cubicBezTo>
                  <a:pt x="37" y="194"/>
                  <a:pt x="30" y="187"/>
                  <a:pt x="30" y="179"/>
                </a:cubicBezTo>
                <a:cubicBezTo>
                  <a:pt x="30" y="45"/>
                  <a:pt x="30" y="45"/>
                  <a:pt x="30" y="45"/>
                </a:cubicBezTo>
                <a:cubicBezTo>
                  <a:pt x="30" y="36"/>
                  <a:pt x="37" y="29"/>
                  <a:pt x="46" y="29"/>
                </a:cubicBezTo>
                <a:cubicBezTo>
                  <a:pt x="99" y="29"/>
                  <a:pt x="99" y="29"/>
                  <a:pt x="99" y="29"/>
                </a:cubicBezTo>
                <a:close/>
                <a:moveTo>
                  <a:pt x="99" y="93"/>
                </a:moveTo>
                <a:cubicBezTo>
                  <a:pt x="99" y="115"/>
                  <a:pt x="99" y="115"/>
                  <a:pt x="99" y="115"/>
                </a:cubicBezTo>
                <a:cubicBezTo>
                  <a:pt x="98" y="115"/>
                  <a:pt x="97" y="116"/>
                  <a:pt x="96" y="118"/>
                </a:cubicBezTo>
                <a:cubicBezTo>
                  <a:pt x="94" y="120"/>
                  <a:pt x="93" y="122"/>
                  <a:pt x="94" y="125"/>
                </a:cubicBezTo>
                <a:cubicBezTo>
                  <a:pt x="94" y="127"/>
                  <a:pt x="95" y="128"/>
                  <a:pt x="97" y="129"/>
                </a:cubicBezTo>
                <a:cubicBezTo>
                  <a:pt x="97" y="127"/>
                  <a:pt x="98" y="125"/>
                  <a:pt x="99" y="123"/>
                </a:cubicBezTo>
                <a:cubicBezTo>
                  <a:pt x="99" y="150"/>
                  <a:pt x="99" y="150"/>
                  <a:pt x="99" y="150"/>
                </a:cubicBezTo>
                <a:cubicBezTo>
                  <a:pt x="98" y="150"/>
                  <a:pt x="97" y="149"/>
                  <a:pt x="96" y="149"/>
                </a:cubicBezTo>
                <a:cubicBezTo>
                  <a:pt x="95" y="148"/>
                  <a:pt x="94" y="146"/>
                  <a:pt x="93" y="142"/>
                </a:cubicBezTo>
                <a:cubicBezTo>
                  <a:pt x="92" y="140"/>
                  <a:pt x="92" y="137"/>
                  <a:pt x="91" y="133"/>
                </a:cubicBezTo>
                <a:cubicBezTo>
                  <a:pt x="91" y="128"/>
                  <a:pt x="90" y="124"/>
                  <a:pt x="90" y="119"/>
                </a:cubicBezTo>
                <a:cubicBezTo>
                  <a:pt x="90" y="111"/>
                  <a:pt x="91" y="104"/>
                  <a:pt x="93" y="100"/>
                </a:cubicBezTo>
                <a:cubicBezTo>
                  <a:pt x="95" y="97"/>
                  <a:pt x="97" y="94"/>
                  <a:pt x="99" y="93"/>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63" name="Freeform 77"/>
          <p:cNvSpPr/>
          <p:nvPr/>
        </p:nvSpPr>
        <p:spPr bwMode="auto">
          <a:xfrm>
            <a:off x="3018479" y="2495979"/>
            <a:ext cx="214313" cy="160338"/>
          </a:xfrm>
          <a:custGeom>
            <a:avLst/>
            <a:gdLst>
              <a:gd name="T0" fmla="*/ 69 w 98"/>
              <a:gd name="T1" fmla="*/ 0 h 74"/>
              <a:gd name="T2" fmla="*/ 49 w 98"/>
              <a:gd name="T3" fmla="*/ 8 h 74"/>
              <a:gd name="T4" fmla="*/ 30 w 98"/>
              <a:gd name="T5" fmla="*/ 0 h 74"/>
              <a:gd name="T6" fmla="*/ 0 w 98"/>
              <a:gd name="T7" fmla="*/ 29 h 74"/>
              <a:gd name="T8" fmla="*/ 51 w 98"/>
              <a:gd name="T9" fmla="*/ 74 h 74"/>
              <a:gd name="T10" fmla="*/ 98 w 98"/>
              <a:gd name="T11" fmla="*/ 29 h 74"/>
              <a:gd name="T12" fmla="*/ 69 w 98"/>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98" h="74">
                <a:moveTo>
                  <a:pt x="69" y="0"/>
                </a:moveTo>
                <a:cubicBezTo>
                  <a:pt x="61" y="0"/>
                  <a:pt x="54" y="3"/>
                  <a:pt x="49" y="8"/>
                </a:cubicBezTo>
                <a:cubicBezTo>
                  <a:pt x="44" y="3"/>
                  <a:pt x="37" y="0"/>
                  <a:pt x="30" y="0"/>
                </a:cubicBezTo>
                <a:cubicBezTo>
                  <a:pt x="13" y="0"/>
                  <a:pt x="0" y="13"/>
                  <a:pt x="0" y="29"/>
                </a:cubicBezTo>
                <a:cubicBezTo>
                  <a:pt x="0" y="47"/>
                  <a:pt x="15" y="74"/>
                  <a:pt x="51" y="74"/>
                </a:cubicBezTo>
                <a:cubicBezTo>
                  <a:pt x="88" y="74"/>
                  <a:pt x="98" y="45"/>
                  <a:pt x="98" y="29"/>
                </a:cubicBezTo>
                <a:cubicBezTo>
                  <a:pt x="98" y="13"/>
                  <a:pt x="85" y="0"/>
                  <a:pt x="69" y="0"/>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64" name="Freeform 78"/>
          <p:cNvSpPr/>
          <p:nvPr/>
        </p:nvSpPr>
        <p:spPr bwMode="auto">
          <a:xfrm>
            <a:off x="3113729" y="2454704"/>
            <a:ext cx="58738" cy="73025"/>
          </a:xfrm>
          <a:custGeom>
            <a:avLst/>
            <a:gdLst>
              <a:gd name="T0" fmla="*/ 6 w 27"/>
              <a:gd name="T1" fmla="*/ 34 h 34"/>
              <a:gd name="T2" fmla="*/ 13 w 27"/>
              <a:gd name="T3" fmla="*/ 0 h 34"/>
              <a:gd name="T4" fmla="*/ 27 w 27"/>
              <a:gd name="T5" fmla="*/ 3 h 34"/>
              <a:gd name="T6" fmla="*/ 6 w 27"/>
              <a:gd name="T7" fmla="*/ 34 h 34"/>
            </a:gdLst>
            <a:ahLst/>
            <a:cxnLst>
              <a:cxn ang="0">
                <a:pos x="T0" y="T1"/>
              </a:cxn>
              <a:cxn ang="0">
                <a:pos x="T2" y="T3"/>
              </a:cxn>
              <a:cxn ang="0">
                <a:pos x="T4" y="T5"/>
              </a:cxn>
              <a:cxn ang="0">
                <a:pos x="T6" y="T7"/>
              </a:cxn>
            </a:cxnLst>
            <a:rect l="0" t="0" r="r" b="b"/>
            <a:pathLst>
              <a:path w="27" h="34">
                <a:moveTo>
                  <a:pt x="6" y="34"/>
                </a:moveTo>
                <a:cubicBezTo>
                  <a:pt x="0" y="22"/>
                  <a:pt x="4" y="9"/>
                  <a:pt x="13" y="0"/>
                </a:cubicBezTo>
                <a:cubicBezTo>
                  <a:pt x="27" y="3"/>
                  <a:pt x="27" y="3"/>
                  <a:pt x="27" y="3"/>
                </a:cubicBezTo>
                <a:cubicBezTo>
                  <a:pt x="14" y="10"/>
                  <a:pt x="6" y="18"/>
                  <a:pt x="6" y="34"/>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65" name="Freeform 79"/>
          <p:cNvSpPr>
            <a:spLocks noEditPoints="1"/>
          </p:cNvSpPr>
          <p:nvPr/>
        </p:nvSpPr>
        <p:spPr bwMode="auto">
          <a:xfrm>
            <a:off x="2780354" y="3791379"/>
            <a:ext cx="225425" cy="312738"/>
          </a:xfrm>
          <a:custGeom>
            <a:avLst/>
            <a:gdLst>
              <a:gd name="T0" fmla="*/ 87 w 103"/>
              <a:gd name="T1" fmla="*/ 88 h 143"/>
              <a:gd name="T2" fmla="*/ 103 w 103"/>
              <a:gd name="T3" fmla="*/ 112 h 143"/>
              <a:gd name="T4" fmla="*/ 102 w 103"/>
              <a:gd name="T5" fmla="*/ 143 h 143"/>
              <a:gd name="T6" fmla="*/ 87 w 103"/>
              <a:gd name="T7" fmla="*/ 137 h 143"/>
              <a:gd name="T8" fmla="*/ 87 w 103"/>
              <a:gd name="T9" fmla="*/ 134 h 143"/>
              <a:gd name="T10" fmla="*/ 91 w 103"/>
              <a:gd name="T11" fmla="*/ 136 h 143"/>
              <a:gd name="T12" fmla="*/ 100 w 103"/>
              <a:gd name="T13" fmla="*/ 130 h 143"/>
              <a:gd name="T14" fmla="*/ 100 w 103"/>
              <a:gd name="T15" fmla="*/ 113 h 143"/>
              <a:gd name="T16" fmla="*/ 100 w 103"/>
              <a:gd name="T17" fmla="*/ 113 h 143"/>
              <a:gd name="T18" fmla="*/ 99 w 103"/>
              <a:gd name="T19" fmla="*/ 111 h 143"/>
              <a:gd name="T20" fmla="*/ 92 w 103"/>
              <a:gd name="T21" fmla="*/ 110 h 143"/>
              <a:gd name="T22" fmla="*/ 90 w 103"/>
              <a:gd name="T23" fmla="*/ 116 h 143"/>
              <a:gd name="T24" fmla="*/ 87 w 103"/>
              <a:gd name="T25" fmla="*/ 115 h 143"/>
              <a:gd name="T26" fmla="*/ 87 w 103"/>
              <a:gd name="T27" fmla="*/ 88 h 143"/>
              <a:gd name="T28" fmla="*/ 73 w 103"/>
              <a:gd name="T29" fmla="*/ 132 h 143"/>
              <a:gd name="T30" fmla="*/ 32 w 103"/>
              <a:gd name="T31" fmla="*/ 70 h 143"/>
              <a:gd name="T32" fmla="*/ 28 w 103"/>
              <a:gd name="T33" fmla="*/ 68 h 143"/>
              <a:gd name="T34" fmla="*/ 28 w 103"/>
              <a:gd name="T35" fmla="*/ 67 h 143"/>
              <a:gd name="T36" fmla="*/ 28 w 103"/>
              <a:gd name="T37" fmla="*/ 63 h 143"/>
              <a:gd name="T38" fmla="*/ 29 w 103"/>
              <a:gd name="T39" fmla="*/ 65 h 143"/>
              <a:gd name="T40" fmla="*/ 34 w 103"/>
              <a:gd name="T41" fmla="*/ 66 h 143"/>
              <a:gd name="T42" fmla="*/ 41 w 103"/>
              <a:gd name="T43" fmla="*/ 61 h 143"/>
              <a:gd name="T44" fmla="*/ 41 w 103"/>
              <a:gd name="T45" fmla="*/ 61 h 143"/>
              <a:gd name="T46" fmla="*/ 37 w 103"/>
              <a:gd name="T47" fmla="*/ 59 h 143"/>
              <a:gd name="T48" fmla="*/ 28 w 103"/>
              <a:gd name="T49" fmla="*/ 45 h 143"/>
              <a:gd name="T50" fmla="*/ 28 w 103"/>
              <a:gd name="T51" fmla="*/ 26 h 143"/>
              <a:gd name="T52" fmla="*/ 39 w 103"/>
              <a:gd name="T53" fmla="*/ 19 h 143"/>
              <a:gd name="T54" fmla="*/ 44 w 103"/>
              <a:gd name="T55" fmla="*/ 21 h 143"/>
              <a:gd name="T56" fmla="*/ 61 w 103"/>
              <a:gd name="T57" fmla="*/ 46 h 143"/>
              <a:gd name="T58" fmla="*/ 61 w 103"/>
              <a:gd name="T59" fmla="*/ 50 h 143"/>
              <a:gd name="T60" fmla="*/ 87 w 103"/>
              <a:gd name="T61" fmla="*/ 88 h 143"/>
              <a:gd name="T62" fmla="*/ 87 w 103"/>
              <a:gd name="T63" fmla="*/ 115 h 143"/>
              <a:gd name="T64" fmla="*/ 84 w 103"/>
              <a:gd name="T65" fmla="*/ 116 h 143"/>
              <a:gd name="T66" fmla="*/ 82 w 103"/>
              <a:gd name="T67" fmla="*/ 122 h 143"/>
              <a:gd name="T68" fmla="*/ 75 w 103"/>
              <a:gd name="T69" fmla="*/ 121 h 143"/>
              <a:gd name="T70" fmla="*/ 74 w 103"/>
              <a:gd name="T71" fmla="*/ 128 h 143"/>
              <a:gd name="T72" fmla="*/ 75 w 103"/>
              <a:gd name="T73" fmla="*/ 130 h 143"/>
              <a:gd name="T74" fmla="*/ 87 w 103"/>
              <a:gd name="T75" fmla="*/ 134 h 143"/>
              <a:gd name="T76" fmla="*/ 87 w 103"/>
              <a:gd name="T77" fmla="*/ 137 h 143"/>
              <a:gd name="T78" fmla="*/ 73 w 103"/>
              <a:gd name="T79" fmla="*/ 132 h 143"/>
              <a:gd name="T80" fmla="*/ 28 w 103"/>
              <a:gd name="T81" fmla="*/ 4 h 143"/>
              <a:gd name="T82" fmla="*/ 28 w 103"/>
              <a:gd name="T83" fmla="*/ 24 h 143"/>
              <a:gd name="T84" fmla="*/ 36 w 103"/>
              <a:gd name="T85" fmla="*/ 15 h 143"/>
              <a:gd name="T86" fmla="*/ 32 w 103"/>
              <a:gd name="T87" fmla="*/ 8 h 143"/>
              <a:gd name="T88" fmla="*/ 28 w 103"/>
              <a:gd name="T89" fmla="*/ 4 h 143"/>
              <a:gd name="T90" fmla="*/ 28 w 103"/>
              <a:gd name="T91" fmla="*/ 67 h 143"/>
              <a:gd name="T92" fmla="*/ 11 w 103"/>
              <a:gd name="T93" fmla="*/ 43 h 143"/>
              <a:gd name="T94" fmla="*/ 11 w 103"/>
              <a:gd name="T95" fmla="*/ 37 h 143"/>
              <a:gd name="T96" fmla="*/ 5 w 103"/>
              <a:gd name="T97" fmla="*/ 27 h 143"/>
              <a:gd name="T98" fmla="*/ 9 w 103"/>
              <a:gd name="T99" fmla="*/ 4 h 143"/>
              <a:gd name="T100" fmla="*/ 28 w 103"/>
              <a:gd name="T101" fmla="*/ 4 h 143"/>
              <a:gd name="T102" fmla="*/ 28 w 103"/>
              <a:gd name="T103" fmla="*/ 24 h 143"/>
              <a:gd name="T104" fmla="*/ 21 w 103"/>
              <a:gd name="T105" fmla="*/ 31 h 143"/>
              <a:gd name="T106" fmla="*/ 28 w 103"/>
              <a:gd name="T107" fmla="*/ 26 h 143"/>
              <a:gd name="T108" fmla="*/ 28 w 103"/>
              <a:gd name="T109" fmla="*/ 45 h 143"/>
              <a:gd name="T110" fmla="*/ 22 w 103"/>
              <a:gd name="T111" fmla="*/ 37 h 143"/>
              <a:gd name="T112" fmla="*/ 22 w 103"/>
              <a:gd name="T113" fmla="*/ 33 h 143"/>
              <a:gd name="T114" fmla="*/ 15 w 103"/>
              <a:gd name="T115" fmla="*/ 37 h 143"/>
              <a:gd name="T116" fmla="*/ 14 w 103"/>
              <a:gd name="T117" fmla="*/ 43 h 143"/>
              <a:gd name="T118" fmla="*/ 28 w 103"/>
              <a:gd name="T119" fmla="*/ 63 h 143"/>
              <a:gd name="T120" fmla="*/ 28 w 103"/>
              <a:gd name="T121" fmla="*/ 6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 h="143">
                <a:moveTo>
                  <a:pt x="87" y="88"/>
                </a:moveTo>
                <a:cubicBezTo>
                  <a:pt x="103" y="112"/>
                  <a:pt x="103" y="112"/>
                  <a:pt x="103" y="112"/>
                </a:cubicBezTo>
                <a:cubicBezTo>
                  <a:pt x="102" y="143"/>
                  <a:pt x="102" y="143"/>
                  <a:pt x="102" y="143"/>
                </a:cubicBezTo>
                <a:cubicBezTo>
                  <a:pt x="87" y="137"/>
                  <a:pt x="87" y="137"/>
                  <a:pt x="87" y="137"/>
                </a:cubicBezTo>
                <a:cubicBezTo>
                  <a:pt x="87" y="134"/>
                  <a:pt x="87" y="134"/>
                  <a:pt x="87" y="134"/>
                </a:cubicBezTo>
                <a:cubicBezTo>
                  <a:pt x="91" y="136"/>
                  <a:pt x="91" y="136"/>
                  <a:pt x="91" y="136"/>
                </a:cubicBezTo>
                <a:cubicBezTo>
                  <a:pt x="100" y="130"/>
                  <a:pt x="100" y="130"/>
                  <a:pt x="100" y="130"/>
                </a:cubicBezTo>
                <a:cubicBezTo>
                  <a:pt x="100" y="113"/>
                  <a:pt x="100" y="113"/>
                  <a:pt x="100" y="113"/>
                </a:cubicBezTo>
                <a:cubicBezTo>
                  <a:pt x="100" y="113"/>
                  <a:pt x="100" y="113"/>
                  <a:pt x="100" y="113"/>
                </a:cubicBezTo>
                <a:cubicBezTo>
                  <a:pt x="99" y="111"/>
                  <a:pt x="99" y="111"/>
                  <a:pt x="99" y="111"/>
                </a:cubicBezTo>
                <a:cubicBezTo>
                  <a:pt x="98" y="109"/>
                  <a:pt x="95" y="108"/>
                  <a:pt x="92" y="110"/>
                </a:cubicBezTo>
                <a:cubicBezTo>
                  <a:pt x="90" y="111"/>
                  <a:pt x="89" y="114"/>
                  <a:pt x="90" y="116"/>
                </a:cubicBezTo>
                <a:cubicBezTo>
                  <a:pt x="89" y="115"/>
                  <a:pt x="88" y="115"/>
                  <a:pt x="87" y="115"/>
                </a:cubicBezTo>
                <a:lnTo>
                  <a:pt x="87" y="88"/>
                </a:lnTo>
                <a:close/>
                <a:moveTo>
                  <a:pt x="73" y="132"/>
                </a:moveTo>
                <a:cubicBezTo>
                  <a:pt x="32" y="70"/>
                  <a:pt x="32" y="70"/>
                  <a:pt x="32" y="70"/>
                </a:cubicBezTo>
                <a:cubicBezTo>
                  <a:pt x="30" y="70"/>
                  <a:pt x="29" y="69"/>
                  <a:pt x="28" y="68"/>
                </a:cubicBezTo>
                <a:cubicBezTo>
                  <a:pt x="28" y="67"/>
                  <a:pt x="28" y="67"/>
                  <a:pt x="28" y="67"/>
                </a:cubicBezTo>
                <a:cubicBezTo>
                  <a:pt x="28" y="63"/>
                  <a:pt x="28" y="63"/>
                  <a:pt x="28" y="63"/>
                </a:cubicBezTo>
                <a:cubicBezTo>
                  <a:pt x="29" y="65"/>
                  <a:pt x="29" y="65"/>
                  <a:pt x="29" y="65"/>
                </a:cubicBezTo>
                <a:cubicBezTo>
                  <a:pt x="30" y="67"/>
                  <a:pt x="33" y="67"/>
                  <a:pt x="34" y="66"/>
                </a:cubicBezTo>
                <a:cubicBezTo>
                  <a:pt x="41" y="61"/>
                  <a:pt x="41" y="61"/>
                  <a:pt x="41" y="61"/>
                </a:cubicBezTo>
                <a:cubicBezTo>
                  <a:pt x="41" y="61"/>
                  <a:pt x="41" y="61"/>
                  <a:pt x="41" y="61"/>
                </a:cubicBezTo>
                <a:cubicBezTo>
                  <a:pt x="40" y="61"/>
                  <a:pt x="38" y="61"/>
                  <a:pt x="37" y="59"/>
                </a:cubicBezTo>
                <a:cubicBezTo>
                  <a:pt x="28" y="45"/>
                  <a:pt x="28" y="45"/>
                  <a:pt x="28" y="45"/>
                </a:cubicBezTo>
                <a:cubicBezTo>
                  <a:pt x="28" y="26"/>
                  <a:pt x="28" y="26"/>
                  <a:pt x="28" y="26"/>
                </a:cubicBezTo>
                <a:cubicBezTo>
                  <a:pt x="39" y="19"/>
                  <a:pt x="39" y="19"/>
                  <a:pt x="39" y="19"/>
                </a:cubicBezTo>
                <a:cubicBezTo>
                  <a:pt x="41" y="18"/>
                  <a:pt x="43" y="19"/>
                  <a:pt x="44" y="21"/>
                </a:cubicBezTo>
                <a:cubicBezTo>
                  <a:pt x="61" y="46"/>
                  <a:pt x="61" y="46"/>
                  <a:pt x="61" y="46"/>
                </a:cubicBezTo>
                <a:cubicBezTo>
                  <a:pt x="62" y="47"/>
                  <a:pt x="62" y="49"/>
                  <a:pt x="61" y="50"/>
                </a:cubicBezTo>
                <a:cubicBezTo>
                  <a:pt x="87" y="88"/>
                  <a:pt x="87" y="88"/>
                  <a:pt x="87" y="88"/>
                </a:cubicBezTo>
                <a:cubicBezTo>
                  <a:pt x="87" y="115"/>
                  <a:pt x="87" y="115"/>
                  <a:pt x="87" y="115"/>
                </a:cubicBezTo>
                <a:cubicBezTo>
                  <a:pt x="86" y="115"/>
                  <a:pt x="85" y="115"/>
                  <a:pt x="84" y="116"/>
                </a:cubicBezTo>
                <a:cubicBezTo>
                  <a:pt x="82" y="117"/>
                  <a:pt x="81" y="120"/>
                  <a:pt x="82" y="122"/>
                </a:cubicBezTo>
                <a:cubicBezTo>
                  <a:pt x="80" y="120"/>
                  <a:pt x="77" y="120"/>
                  <a:pt x="75" y="121"/>
                </a:cubicBezTo>
                <a:cubicBezTo>
                  <a:pt x="73" y="123"/>
                  <a:pt x="72" y="126"/>
                  <a:pt x="74" y="128"/>
                </a:cubicBezTo>
                <a:cubicBezTo>
                  <a:pt x="75" y="130"/>
                  <a:pt x="75" y="130"/>
                  <a:pt x="75" y="130"/>
                </a:cubicBezTo>
                <a:cubicBezTo>
                  <a:pt x="87" y="134"/>
                  <a:pt x="87" y="134"/>
                  <a:pt x="87" y="134"/>
                </a:cubicBezTo>
                <a:cubicBezTo>
                  <a:pt x="87" y="137"/>
                  <a:pt x="87" y="137"/>
                  <a:pt x="87" y="137"/>
                </a:cubicBezTo>
                <a:cubicBezTo>
                  <a:pt x="73" y="132"/>
                  <a:pt x="73" y="132"/>
                  <a:pt x="73" y="132"/>
                </a:cubicBezTo>
                <a:close/>
                <a:moveTo>
                  <a:pt x="28" y="4"/>
                </a:moveTo>
                <a:cubicBezTo>
                  <a:pt x="28" y="24"/>
                  <a:pt x="28" y="24"/>
                  <a:pt x="28" y="24"/>
                </a:cubicBezTo>
                <a:cubicBezTo>
                  <a:pt x="36" y="15"/>
                  <a:pt x="36" y="15"/>
                  <a:pt x="36" y="15"/>
                </a:cubicBezTo>
                <a:cubicBezTo>
                  <a:pt x="32" y="8"/>
                  <a:pt x="32" y="8"/>
                  <a:pt x="32" y="8"/>
                </a:cubicBezTo>
                <a:cubicBezTo>
                  <a:pt x="31" y="7"/>
                  <a:pt x="29" y="5"/>
                  <a:pt x="28" y="4"/>
                </a:cubicBezTo>
                <a:close/>
                <a:moveTo>
                  <a:pt x="28" y="67"/>
                </a:moveTo>
                <a:cubicBezTo>
                  <a:pt x="11" y="43"/>
                  <a:pt x="11" y="43"/>
                  <a:pt x="11" y="43"/>
                </a:cubicBezTo>
                <a:cubicBezTo>
                  <a:pt x="10" y="41"/>
                  <a:pt x="10" y="38"/>
                  <a:pt x="11" y="37"/>
                </a:cubicBezTo>
                <a:cubicBezTo>
                  <a:pt x="5" y="27"/>
                  <a:pt x="5" y="27"/>
                  <a:pt x="5" y="27"/>
                </a:cubicBezTo>
                <a:cubicBezTo>
                  <a:pt x="0" y="19"/>
                  <a:pt x="2" y="9"/>
                  <a:pt x="9" y="4"/>
                </a:cubicBezTo>
                <a:cubicBezTo>
                  <a:pt x="15" y="0"/>
                  <a:pt x="22" y="0"/>
                  <a:pt x="28" y="4"/>
                </a:cubicBezTo>
                <a:cubicBezTo>
                  <a:pt x="28" y="24"/>
                  <a:pt x="28" y="24"/>
                  <a:pt x="28" y="24"/>
                </a:cubicBezTo>
                <a:cubicBezTo>
                  <a:pt x="21" y="31"/>
                  <a:pt x="21" y="31"/>
                  <a:pt x="21" y="31"/>
                </a:cubicBezTo>
                <a:cubicBezTo>
                  <a:pt x="28" y="26"/>
                  <a:pt x="28" y="26"/>
                  <a:pt x="28" y="26"/>
                </a:cubicBezTo>
                <a:cubicBezTo>
                  <a:pt x="28" y="45"/>
                  <a:pt x="28" y="45"/>
                  <a:pt x="28" y="45"/>
                </a:cubicBezTo>
                <a:cubicBezTo>
                  <a:pt x="22" y="37"/>
                  <a:pt x="22" y="37"/>
                  <a:pt x="22" y="37"/>
                </a:cubicBezTo>
                <a:cubicBezTo>
                  <a:pt x="21" y="36"/>
                  <a:pt x="21" y="34"/>
                  <a:pt x="22" y="33"/>
                </a:cubicBezTo>
                <a:cubicBezTo>
                  <a:pt x="15" y="37"/>
                  <a:pt x="15" y="37"/>
                  <a:pt x="15" y="37"/>
                </a:cubicBezTo>
                <a:cubicBezTo>
                  <a:pt x="14" y="39"/>
                  <a:pt x="13" y="41"/>
                  <a:pt x="14" y="43"/>
                </a:cubicBezTo>
                <a:cubicBezTo>
                  <a:pt x="28" y="63"/>
                  <a:pt x="28" y="63"/>
                  <a:pt x="28" y="63"/>
                </a:cubicBezTo>
                <a:lnTo>
                  <a:pt x="28" y="67"/>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66" name="Freeform 80"/>
          <p:cNvSpPr>
            <a:spLocks noEditPoints="1"/>
          </p:cNvSpPr>
          <p:nvPr/>
        </p:nvSpPr>
        <p:spPr bwMode="auto">
          <a:xfrm>
            <a:off x="4512316" y="2188004"/>
            <a:ext cx="282575" cy="309563"/>
          </a:xfrm>
          <a:custGeom>
            <a:avLst/>
            <a:gdLst>
              <a:gd name="T0" fmla="*/ 101 w 130"/>
              <a:gd name="T1" fmla="*/ 65 h 142"/>
              <a:gd name="T2" fmla="*/ 97 w 130"/>
              <a:gd name="T3" fmla="*/ 81 h 142"/>
              <a:gd name="T4" fmla="*/ 97 w 130"/>
              <a:gd name="T5" fmla="*/ 94 h 142"/>
              <a:gd name="T6" fmla="*/ 100 w 130"/>
              <a:gd name="T7" fmla="*/ 95 h 142"/>
              <a:gd name="T8" fmla="*/ 111 w 130"/>
              <a:gd name="T9" fmla="*/ 112 h 142"/>
              <a:gd name="T10" fmla="*/ 97 w 130"/>
              <a:gd name="T11" fmla="*/ 103 h 142"/>
              <a:gd name="T12" fmla="*/ 97 w 130"/>
              <a:gd name="T13" fmla="*/ 28 h 142"/>
              <a:gd name="T14" fmla="*/ 111 w 130"/>
              <a:gd name="T15" fmla="*/ 19 h 142"/>
              <a:gd name="T16" fmla="*/ 100 w 130"/>
              <a:gd name="T17" fmla="*/ 35 h 142"/>
              <a:gd name="T18" fmla="*/ 97 w 130"/>
              <a:gd name="T19" fmla="*/ 36 h 142"/>
              <a:gd name="T20" fmla="*/ 127 w 130"/>
              <a:gd name="T21" fmla="*/ 62 h 142"/>
              <a:gd name="T22" fmla="*/ 108 w 130"/>
              <a:gd name="T23" fmla="*/ 65 h 142"/>
              <a:gd name="T24" fmla="*/ 127 w 130"/>
              <a:gd name="T25" fmla="*/ 69 h 142"/>
              <a:gd name="T26" fmla="*/ 127 w 130"/>
              <a:gd name="T27" fmla="*/ 62 h 142"/>
              <a:gd name="T28" fmla="*/ 67 w 130"/>
              <a:gd name="T29" fmla="*/ 142 h 142"/>
              <a:gd name="T30" fmla="*/ 85 w 130"/>
              <a:gd name="T31" fmla="*/ 95 h 142"/>
              <a:gd name="T32" fmla="*/ 97 w 130"/>
              <a:gd name="T33" fmla="*/ 50 h 142"/>
              <a:gd name="T34" fmla="*/ 65 w 130"/>
              <a:gd name="T35" fmla="*/ 37 h 142"/>
              <a:gd name="T36" fmla="*/ 93 w 130"/>
              <a:gd name="T37" fmla="*/ 65 h 142"/>
              <a:gd name="T38" fmla="*/ 79 w 130"/>
              <a:gd name="T39" fmla="*/ 90 h 142"/>
              <a:gd name="T40" fmla="*/ 78 w 130"/>
              <a:gd name="T41" fmla="*/ 110 h 142"/>
              <a:gd name="T42" fmla="*/ 65 w 130"/>
              <a:gd name="T43" fmla="*/ 142 h 142"/>
              <a:gd name="T44" fmla="*/ 97 w 130"/>
              <a:gd name="T45" fmla="*/ 36 h 142"/>
              <a:gd name="T46" fmla="*/ 95 w 130"/>
              <a:gd name="T47" fmla="*/ 31 h 142"/>
              <a:gd name="T48" fmla="*/ 97 w 130"/>
              <a:gd name="T49" fmla="*/ 94 h 142"/>
              <a:gd name="T50" fmla="*/ 95 w 130"/>
              <a:gd name="T51" fmla="*/ 100 h 142"/>
              <a:gd name="T52" fmla="*/ 97 w 130"/>
              <a:gd name="T53" fmla="*/ 94 h 142"/>
              <a:gd name="T54" fmla="*/ 65 w 130"/>
              <a:gd name="T55" fmla="*/ 0 h 142"/>
              <a:gd name="T56" fmla="*/ 68 w 130"/>
              <a:gd name="T57" fmla="*/ 3 h 142"/>
              <a:gd name="T58" fmla="*/ 65 w 130"/>
              <a:gd name="T59" fmla="*/ 23 h 142"/>
              <a:gd name="T60" fmla="*/ 65 w 130"/>
              <a:gd name="T61" fmla="*/ 23 h 142"/>
              <a:gd name="T62" fmla="*/ 32 w 130"/>
              <a:gd name="T63" fmla="*/ 50 h 142"/>
              <a:gd name="T64" fmla="*/ 45 w 130"/>
              <a:gd name="T65" fmla="*/ 96 h 142"/>
              <a:gd name="T66" fmla="*/ 63 w 130"/>
              <a:gd name="T67" fmla="*/ 142 h 142"/>
              <a:gd name="T68" fmla="*/ 65 w 130"/>
              <a:gd name="T69" fmla="*/ 110 h 142"/>
              <a:gd name="T70" fmla="*/ 52 w 130"/>
              <a:gd name="T71" fmla="*/ 93 h 142"/>
              <a:gd name="T72" fmla="*/ 36 w 130"/>
              <a:gd name="T73" fmla="*/ 65 h 142"/>
              <a:gd name="T74" fmla="*/ 65 w 130"/>
              <a:gd name="T75" fmla="*/ 37 h 142"/>
              <a:gd name="T76" fmla="*/ 65 w 130"/>
              <a:gd name="T77" fmla="*/ 29 h 142"/>
              <a:gd name="T78" fmla="*/ 65 w 130"/>
              <a:gd name="T79" fmla="*/ 0 h 142"/>
              <a:gd name="T80" fmla="*/ 62 w 130"/>
              <a:gd name="T81" fmla="*/ 20 h 142"/>
              <a:gd name="T82" fmla="*/ 65 w 130"/>
              <a:gd name="T83" fmla="*/ 0 h 142"/>
              <a:gd name="T84" fmla="*/ 32 w 130"/>
              <a:gd name="T85" fmla="*/ 94 h 142"/>
              <a:gd name="T86" fmla="*/ 35 w 130"/>
              <a:gd name="T87" fmla="*/ 100 h 142"/>
              <a:gd name="T88" fmla="*/ 32 w 130"/>
              <a:gd name="T89" fmla="*/ 36 h 142"/>
              <a:gd name="T90" fmla="*/ 35 w 130"/>
              <a:gd name="T91" fmla="*/ 31 h 142"/>
              <a:gd name="T92" fmla="*/ 32 w 130"/>
              <a:gd name="T93" fmla="*/ 36 h 142"/>
              <a:gd name="T94" fmla="*/ 29 w 130"/>
              <a:gd name="T95" fmla="*/ 65 h 142"/>
              <a:gd name="T96" fmla="*/ 32 w 130"/>
              <a:gd name="T97" fmla="*/ 50 h 142"/>
              <a:gd name="T98" fmla="*/ 32 w 130"/>
              <a:gd name="T99" fmla="*/ 36 h 142"/>
              <a:gd name="T100" fmla="*/ 30 w 130"/>
              <a:gd name="T101" fmla="*/ 35 h 142"/>
              <a:gd name="T102" fmla="*/ 19 w 130"/>
              <a:gd name="T103" fmla="*/ 19 h 142"/>
              <a:gd name="T104" fmla="*/ 32 w 130"/>
              <a:gd name="T105" fmla="*/ 28 h 142"/>
              <a:gd name="T106" fmla="*/ 32 w 130"/>
              <a:gd name="T107" fmla="*/ 103 h 142"/>
              <a:gd name="T108" fmla="*/ 19 w 130"/>
              <a:gd name="T109" fmla="*/ 112 h 142"/>
              <a:gd name="T110" fmla="*/ 30 w 130"/>
              <a:gd name="T111" fmla="*/ 95 h 142"/>
              <a:gd name="T112" fmla="*/ 32 w 130"/>
              <a:gd name="T113" fmla="*/ 94 h 142"/>
              <a:gd name="T114" fmla="*/ 22 w 130"/>
              <a:gd name="T115" fmla="*/ 65 h 142"/>
              <a:gd name="T116" fmla="*/ 3 w 130"/>
              <a:gd name="T117" fmla="*/ 62 h 142"/>
              <a:gd name="T118" fmla="*/ 3 w 130"/>
              <a:gd name="T119" fmla="*/ 69 h 142"/>
              <a:gd name="T120" fmla="*/ 22 w 130"/>
              <a:gd name="T121" fmla="*/ 65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 h="142">
                <a:moveTo>
                  <a:pt x="97" y="81"/>
                </a:moveTo>
                <a:cubicBezTo>
                  <a:pt x="100" y="76"/>
                  <a:pt x="101" y="71"/>
                  <a:pt x="101" y="65"/>
                </a:cubicBezTo>
                <a:cubicBezTo>
                  <a:pt x="101" y="60"/>
                  <a:pt x="100" y="55"/>
                  <a:pt x="97" y="50"/>
                </a:cubicBezTo>
                <a:cubicBezTo>
                  <a:pt x="97" y="81"/>
                  <a:pt x="97" y="81"/>
                  <a:pt x="97" y="81"/>
                </a:cubicBezTo>
                <a:close/>
                <a:moveTo>
                  <a:pt x="97" y="103"/>
                </a:moveTo>
                <a:cubicBezTo>
                  <a:pt x="97" y="94"/>
                  <a:pt x="97" y="94"/>
                  <a:pt x="97" y="94"/>
                </a:cubicBezTo>
                <a:cubicBezTo>
                  <a:pt x="98" y="94"/>
                  <a:pt x="99" y="95"/>
                  <a:pt x="100" y="95"/>
                </a:cubicBezTo>
                <a:cubicBezTo>
                  <a:pt x="100" y="95"/>
                  <a:pt x="100" y="95"/>
                  <a:pt x="100" y="95"/>
                </a:cubicBezTo>
                <a:cubicBezTo>
                  <a:pt x="111" y="107"/>
                  <a:pt x="111" y="107"/>
                  <a:pt x="111" y="107"/>
                </a:cubicBezTo>
                <a:cubicBezTo>
                  <a:pt x="113" y="108"/>
                  <a:pt x="113" y="110"/>
                  <a:pt x="111" y="112"/>
                </a:cubicBezTo>
                <a:cubicBezTo>
                  <a:pt x="110" y="113"/>
                  <a:pt x="108" y="113"/>
                  <a:pt x="106" y="112"/>
                </a:cubicBezTo>
                <a:cubicBezTo>
                  <a:pt x="97" y="103"/>
                  <a:pt x="97" y="103"/>
                  <a:pt x="97" y="103"/>
                </a:cubicBezTo>
                <a:close/>
                <a:moveTo>
                  <a:pt x="97" y="36"/>
                </a:moveTo>
                <a:cubicBezTo>
                  <a:pt x="97" y="28"/>
                  <a:pt x="97" y="28"/>
                  <a:pt x="97" y="28"/>
                </a:cubicBezTo>
                <a:cubicBezTo>
                  <a:pt x="106" y="19"/>
                  <a:pt x="106" y="19"/>
                  <a:pt x="106" y="19"/>
                </a:cubicBezTo>
                <a:cubicBezTo>
                  <a:pt x="108" y="18"/>
                  <a:pt x="110" y="18"/>
                  <a:pt x="111" y="19"/>
                </a:cubicBezTo>
                <a:cubicBezTo>
                  <a:pt x="113" y="20"/>
                  <a:pt x="113" y="23"/>
                  <a:pt x="111" y="24"/>
                </a:cubicBezTo>
                <a:cubicBezTo>
                  <a:pt x="100" y="35"/>
                  <a:pt x="100" y="35"/>
                  <a:pt x="100" y="35"/>
                </a:cubicBezTo>
                <a:cubicBezTo>
                  <a:pt x="100" y="35"/>
                  <a:pt x="100" y="35"/>
                  <a:pt x="100" y="35"/>
                </a:cubicBezTo>
                <a:cubicBezTo>
                  <a:pt x="99" y="36"/>
                  <a:pt x="98" y="36"/>
                  <a:pt x="97" y="36"/>
                </a:cubicBezTo>
                <a:close/>
                <a:moveTo>
                  <a:pt x="127" y="62"/>
                </a:moveTo>
                <a:cubicBezTo>
                  <a:pt x="127" y="62"/>
                  <a:pt x="127" y="62"/>
                  <a:pt x="127" y="62"/>
                </a:cubicBezTo>
                <a:cubicBezTo>
                  <a:pt x="111" y="62"/>
                  <a:pt x="111" y="62"/>
                  <a:pt x="111" y="62"/>
                </a:cubicBezTo>
                <a:cubicBezTo>
                  <a:pt x="109" y="62"/>
                  <a:pt x="108" y="64"/>
                  <a:pt x="108" y="65"/>
                </a:cubicBezTo>
                <a:cubicBezTo>
                  <a:pt x="108" y="67"/>
                  <a:pt x="109" y="69"/>
                  <a:pt x="111" y="69"/>
                </a:cubicBezTo>
                <a:cubicBezTo>
                  <a:pt x="127" y="69"/>
                  <a:pt x="127" y="69"/>
                  <a:pt x="127" y="69"/>
                </a:cubicBezTo>
                <a:cubicBezTo>
                  <a:pt x="129" y="69"/>
                  <a:pt x="130" y="67"/>
                  <a:pt x="130" y="65"/>
                </a:cubicBezTo>
                <a:cubicBezTo>
                  <a:pt x="130" y="64"/>
                  <a:pt x="129" y="62"/>
                  <a:pt x="127" y="62"/>
                </a:cubicBezTo>
                <a:close/>
                <a:moveTo>
                  <a:pt x="65" y="142"/>
                </a:moveTo>
                <a:cubicBezTo>
                  <a:pt x="67" y="142"/>
                  <a:pt x="67" y="142"/>
                  <a:pt x="67" y="142"/>
                </a:cubicBezTo>
                <a:cubicBezTo>
                  <a:pt x="77" y="142"/>
                  <a:pt x="85" y="134"/>
                  <a:pt x="85" y="124"/>
                </a:cubicBezTo>
                <a:cubicBezTo>
                  <a:pt x="85" y="95"/>
                  <a:pt x="85" y="95"/>
                  <a:pt x="85" y="95"/>
                </a:cubicBezTo>
                <a:cubicBezTo>
                  <a:pt x="90" y="92"/>
                  <a:pt x="95" y="87"/>
                  <a:pt x="97" y="81"/>
                </a:cubicBezTo>
                <a:cubicBezTo>
                  <a:pt x="97" y="50"/>
                  <a:pt x="97" y="50"/>
                  <a:pt x="97" y="50"/>
                </a:cubicBezTo>
                <a:cubicBezTo>
                  <a:pt x="92" y="38"/>
                  <a:pt x="79" y="29"/>
                  <a:pt x="65" y="29"/>
                </a:cubicBezTo>
                <a:cubicBezTo>
                  <a:pt x="65" y="37"/>
                  <a:pt x="65" y="37"/>
                  <a:pt x="65" y="37"/>
                </a:cubicBezTo>
                <a:cubicBezTo>
                  <a:pt x="73" y="37"/>
                  <a:pt x="80" y="40"/>
                  <a:pt x="85" y="45"/>
                </a:cubicBezTo>
                <a:cubicBezTo>
                  <a:pt x="90" y="50"/>
                  <a:pt x="93" y="57"/>
                  <a:pt x="93" y="65"/>
                </a:cubicBezTo>
                <a:cubicBezTo>
                  <a:pt x="93" y="76"/>
                  <a:pt x="88" y="85"/>
                  <a:pt x="79" y="90"/>
                </a:cubicBezTo>
                <a:cubicBezTo>
                  <a:pt x="79" y="90"/>
                  <a:pt x="79" y="90"/>
                  <a:pt x="79" y="90"/>
                </a:cubicBezTo>
                <a:cubicBezTo>
                  <a:pt x="78" y="91"/>
                  <a:pt x="78" y="92"/>
                  <a:pt x="78" y="93"/>
                </a:cubicBezTo>
                <a:cubicBezTo>
                  <a:pt x="78" y="110"/>
                  <a:pt x="78" y="110"/>
                  <a:pt x="78" y="110"/>
                </a:cubicBezTo>
                <a:cubicBezTo>
                  <a:pt x="65" y="110"/>
                  <a:pt x="65" y="110"/>
                  <a:pt x="65" y="110"/>
                </a:cubicBezTo>
                <a:cubicBezTo>
                  <a:pt x="65" y="142"/>
                  <a:pt x="65" y="142"/>
                  <a:pt x="65" y="142"/>
                </a:cubicBezTo>
                <a:close/>
                <a:moveTo>
                  <a:pt x="97" y="28"/>
                </a:moveTo>
                <a:cubicBezTo>
                  <a:pt x="97" y="36"/>
                  <a:pt x="97" y="36"/>
                  <a:pt x="97" y="36"/>
                </a:cubicBezTo>
                <a:cubicBezTo>
                  <a:pt x="97" y="36"/>
                  <a:pt x="96" y="36"/>
                  <a:pt x="95" y="35"/>
                </a:cubicBezTo>
                <a:cubicBezTo>
                  <a:pt x="94" y="34"/>
                  <a:pt x="94" y="32"/>
                  <a:pt x="95" y="31"/>
                </a:cubicBezTo>
                <a:cubicBezTo>
                  <a:pt x="97" y="28"/>
                  <a:pt x="97" y="28"/>
                  <a:pt x="97" y="28"/>
                </a:cubicBezTo>
                <a:close/>
                <a:moveTo>
                  <a:pt x="97" y="94"/>
                </a:moveTo>
                <a:cubicBezTo>
                  <a:pt x="97" y="103"/>
                  <a:pt x="97" y="103"/>
                  <a:pt x="97" y="103"/>
                </a:cubicBezTo>
                <a:cubicBezTo>
                  <a:pt x="95" y="100"/>
                  <a:pt x="95" y="100"/>
                  <a:pt x="95" y="100"/>
                </a:cubicBezTo>
                <a:cubicBezTo>
                  <a:pt x="94" y="99"/>
                  <a:pt x="94" y="97"/>
                  <a:pt x="95" y="95"/>
                </a:cubicBezTo>
                <a:cubicBezTo>
                  <a:pt x="96" y="95"/>
                  <a:pt x="97" y="94"/>
                  <a:pt x="97" y="94"/>
                </a:cubicBezTo>
                <a:close/>
                <a:moveTo>
                  <a:pt x="65" y="23"/>
                </a:moveTo>
                <a:cubicBezTo>
                  <a:pt x="65" y="0"/>
                  <a:pt x="65" y="0"/>
                  <a:pt x="65" y="0"/>
                </a:cubicBezTo>
                <a:cubicBezTo>
                  <a:pt x="65" y="0"/>
                  <a:pt x="65" y="0"/>
                  <a:pt x="65" y="0"/>
                </a:cubicBezTo>
                <a:cubicBezTo>
                  <a:pt x="67" y="0"/>
                  <a:pt x="68" y="2"/>
                  <a:pt x="68" y="3"/>
                </a:cubicBezTo>
                <a:cubicBezTo>
                  <a:pt x="68" y="20"/>
                  <a:pt x="68" y="20"/>
                  <a:pt x="68" y="20"/>
                </a:cubicBezTo>
                <a:cubicBezTo>
                  <a:pt x="68" y="21"/>
                  <a:pt x="67" y="23"/>
                  <a:pt x="65" y="23"/>
                </a:cubicBezTo>
                <a:cubicBezTo>
                  <a:pt x="65" y="23"/>
                  <a:pt x="65" y="23"/>
                  <a:pt x="65" y="23"/>
                </a:cubicBezTo>
                <a:cubicBezTo>
                  <a:pt x="65" y="23"/>
                  <a:pt x="65" y="23"/>
                  <a:pt x="65" y="23"/>
                </a:cubicBezTo>
                <a:close/>
                <a:moveTo>
                  <a:pt x="65" y="29"/>
                </a:moveTo>
                <a:cubicBezTo>
                  <a:pt x="50" y="29"/>
                  <a:pt x="38" y="37"/>
                  <a:pt x="32" y="50"/>
                </a:cubicBezTo>
                <a:cubicBezTo>
                  <a:pt x="32" y="81"/>
                  <a:pt x="32" y="81"/>
                  <a:pt x="32" y="81"/>
                </a:cubicBezTo>
                <a:cubicBezTo>
                  <a:pt x="35" y="87"/>
                  <a:pt x="40" y="92"/>
                  <a:pt x="45" y="96"/>
                </a:cubicBezTo>
                <a:cubicBezTo>
                  <a:pt x="45" y="124"/>
                  <a:pt x="45" y="124"/>
                  <a:pt x="45" y="124"/>
                </a:cubicBezTo>
                <a:cubicBezTo>
                  <a:pt x="45" y="134"/>
                  <a:pt x="53" y="142"/>
                  <a:pt x="63" y="142"/>
                </a:cubicBezTo>
                <a:cubicBezTo>
                  <a:pt x="65" y="142"/>
                  <a:pt x="65" y="142"/>
                  <a:pt x="65" y="142"/>
                </a:cubicBezTo>
                <a:cubicBezTo>
                  <a:pt x="65" y="110"/>
                  <a:pt x="65" y="110"/>
                  <a:pt x="65" y="110"/>
                </a:cubicBezTo>
                <a:cubicBezTo>
                  <a:pt x="52" y="110"/>
                  <a:pt x="52" y="110"/>
                  <a:pt x="52" y="110"/>
                </a:cubicBezTo>
                <a:cubicBezTo>
                  <a:pt x="52" y="93"/>
                  <a:pt x="52" y="93"/>
                  <a:pt x="52" y="93"/>
                </a:cubicBezTo>
                <a:cubicBezTo>
                  <a:pt x="52" y="92"/>
                  <a:pt x="52" y="91"/>
                  <a:pt x="51" y="90"/>
                </a:cubicBezTo>
                <a:cubicBezTo>
                  <a:pt x="42" y="85"/>
                  <a:pt x="36" y="76"/>
                  <a:pt x="36" y="65"/>
                </a:cubicBezTo>
                <a:cubicBezTo>
                  <a:pt x="36" y="57"/>
                  <a:pt x="39" y="50"/>
                  <a:pt x="44" y="45"/>
                </a:cubicBezTo>
                <a:cubicBezTo>
                  <a:pt x="50" y="40"/>
                  <a:pt x="57" y="37"/>
                  <a:pt x="65" y="37"/>
                </a:cubicBezTo>
                <a:cubicBezTo>
                  <a:pt x="65" y="37"/>
                  <a:pt x="65" y="37"/>
                  <a:pt x="65" y="37"/>
                </a:cubicBezTo>
                <a:cubicBezTo>
                  <a:pt x="65" y="29"/>
                  <a:pt x="65" y="29"/>
                  <a:pt x="65" y="29"/>
                </a:cubicBezTo>
                <a:cubicBezTo>
                  <a:pt x="65" y="29"/>
                  <a:pt x="65" y="29"/>
                  <a:pt x="65" y="29"/>
                </a:cubicBezTo>
                <a:close/>
                <a:moveTo>
                  <a:pt x="65" y="0"/>
                </a:moveTo>
                <a:cubicBezTo>
                  <a:pt x="65" y="23"/>
                  <a:pt x="65" y="23"/>
                  <a:pt x="65" y="23"/>
                </a:cubicBezTo>
                <a:cubicBezTo>
                  <a:pt x="63" y="23"/>
                  <a:pt x="62" y="21"/>
                  <a:pt x="62" y="20"/>
                </a:cubicBezTo>
                <a:cubicBezTo>
                  <a:pt x="62" y="3"/>
                  <a:pt x="62" y="3"/>
                  <a:pt x="62" y="3"/>
                </a:cubicBezTo>
                <a:cubicBezTo>
                  <a:pt x="62" y="2"/>
                  <a:pt x="63" y="0"/>
                  <a:pt x="65" y="0"/>
                </a:cubicBezTo>
                <a:close/>
                <a:moveTo>
                  <a:pt x="32" y="103"/>
                </a:moveTo>
                <a:cubicBezTo>
                  <a:pt x="32" y="94"/>
                  <a:pt x="32" y="94"/>
                  <a:pt x="32" y="94"/>
                </a:cubicBezTo>
                <a:cubicBezTo>
                  <a:pt x="33" y="94"/>
                  <a:pt x="34" y="95"/>
                  <a:pt x="35" y="95"/>
                </a:cubicBezTo>
                <a:cubicBezTo>
                  <a:pt x="36" y="97"/>
                  <a:pt x="36" y="99"/>
                  <a:pt x="35" y="100"/>
                </a:cubicBezTo>
                <a:cubicBezTo>
                  <a:pt x="32" y="103"/>
                  <a:pt x="32" y="103"/>
                  <a:pt x="32" y="103"/>
                </a:cubicBezTo>
                <a:close/>
                <a:moveTo>
                  <a:pt x="32" y="36"/>
                </a:moveTo>
                <a:cubicBezTo>
                  <a:pt x="32" y="28"/>
                  <a:pt x="32" y="28"/>
                  <a:pt x="32" y="28"/>
                </a:cubicBezTo>
                <a:cubicBezTo>
                  <a:pt x="35" y="31"/>
                  <a:pt x="35" y="31"/>
                  <a:pt x="35" y="31"/>
                </a:cubicBezTo>
                <a:cubicBezTo>
                  <a:pt x="36" y="32"/>
                  <a:pt x="36" y="34"/>
                  <a:pt x="35" y="35"/>
                </a:cubicBezTo>
                <a:cubicBezTo>
                  <a:pt x="34" y="36"/>
                  <a:pt x="33" y="36"/>
                  <a:pt x="32" y="36"/>
                </a:cubicBezTo>
                <a:close/>
                <a:moveTo>
                  <a:pt x="32" y="50"/>
                </a:moveTo>
                <a:cubicBezTo>
                  <a:pt x="30" y="54"/>
                  <a:pt x="29" y="60"/>
                  <a:pt x="29" y="65"/>
                </a:cubicBezTo>
                <a:cubicBezTo>
                  <a:pt x="29" y="71"/>
                  <a:pt x="30" y="76"/>
                  <a:pt x="32" y="81"/>
                </a:cubicBezTo>
                <a:cubicBezTo>
                  <a:pt x="32" y="50"/>
                  <a:pt x="32" y="50"/>
                  <a:pt x="32" y="50"/>
                </a:cubicBezTo>
                <a:close/>
                <a:moveTo>
                  <a:pt x="32" y="28"/>
                </a:moveTo>
                <a:cubicBezTo>
                  <a:pt x="32" y="36"/>
                  <a:pt x="32" y="36"/>
                  <a:pt x="32" y="36"/>
                </a:cubicBezTo>
                <a:cubicBezTo>
                  <a:pt x="32" y="36"/>
                  <a:pt x="31" y="36"/>
                  <a:pt x="30" y="35"/>
                </a:cubicBezTo>
                <a:cubicBezTo>
                  <a:pt x="30" y="35"/>
                  <a:pt x="30" y="35"/>
                  <a:pt x="30" y="35"/>
                </a:cubicBezTo>
                <a:cubicBezTo>
                  <a:pt x="19" y="24"/>
                  <a:pt x="19" y="24"/>
                  <a:pt x="19" y="24"/>
                </a:cubicBezTo>
                <a:cubicBezTo>
                  <a:pt x="17" y="23"/>
                  <a:pt x="17" y="20"/>
                  <a:pt x="19" y="19"/>
                </a:cubicBezTo>
                <a:cubicBezTo>
                  <a:pt x="20" y="18"/>
                  <a:pt x="22" y="18"/>
                  <a:pt x="24" y="19"/>
                </a:cubicBezTo>
                <a:cubicBezTo>
                  <a:pt x="32" y="28"/>
                  <a:pt x="32" y="28"/>
                  <a:pt x="32" y="28"/>
                </a:cubicBezTo>
                <a:close/>
                <a:moveTo>
                  <a:pt x="32" y="94"/>
                </a:moveTo>
                <a:cubicBezTo>
                  <a:pt x="32" y="103"/>
                  <a:pt x="32" y="103"/>
                  <a:pt x="32" y="103"/>
                </a:cubicBezTo>
                <a:cubicBezTo>
                  <a:pt x="24" y="112"/>
                  <a:pt x="24" y="112"/>
                  <a:pt x="24" y="112"/>
                </a:cubicBezTo>
                <a:cubicBezTo>
                  <a:pt x="22" y="113"/>
                  <a:pt x="20" y="113"/>
                  <a:pt x="19" y="112"/>
                </a:cubicBezTo>
                <a:cubicBezTo>
                  <a:pt x="17" y="110"/>
                  <a:pt x="17" y="108"/>
                  <a:pt x="19" y="107"/>
                </a:cubicBezTo>
                <a:cubicBezTo>
                  <a:pt x="30" y="95"/>
                  <a:pt x="30" y="95"/>
                  <a:pt x="30" y="95"/>
                </a:cubicBezTo>
                <a:cubicBezTo>
                  <a:pt x="30" y="95"/>
                  <a:pt x="30" y="95"/>
                  <a:pt x="30" y="95"/>
                </a:cubicBezTo>
                <a:cubicBezTo>
                  <a:pt x="31" y="95"/>
                  <a:pt x="32" y="95"/>
                  <a:pt x="32" y="94"/>
                </a:cubicBezTo>
                <a:close/>
                <a:moveTo>
                  <a:pt x="22" y="65"/>
                </a:moveTo>
                <a:cubicBezTo>
                  <a:pt x="22" y="65"/>
                  <a:pt x="22" y="65"/>
                  <a:pt x="22" y="65"/>
                </a:cubicBezTo>
                <a:cubicBezTo>
                  <a:pt x="22" y="64"/>
                  <a:pt x="21" y="62"/>
                  <a:pt x="19" y="62"/>
                </a:cubicBezTo>
                <a:cubicBezTo>
                  <a:pt x="3" y="62"/>
                  <a:pt x="3" y="62"/>
                  <a:pt x="3" y="62"/>
                </a:cubicBezTo>
                <a:cubicBezTo>
                  <a:pt x="1" y="62"/>
                  <a:pt x="0" y="64"/>
                  <a:pt x="0" y="65"/>
                </a:cubicBezTo>
                <a:cubicBezTo>
                  <a:pt x="0" y="67"/>
                  <a:pt x="1" y="69"/>
                  <a:pt x="3" y="69"/>
                </a:cubicBezTo>
                <a:cubicBezTo>
                  <a:pt x="19" y="69"/>
                  <a:pt x="19" y="69"/>
                  <a:pt x="19" y="69"/>
                </a:cubicBezTo>
                <a:cubicBezTo>
                  <a:pt x="21" y="69"/>
                  <a:pt x="22" y="67"/>
                  <a:pt x="22" y="65"/>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67" name="Freeform 81"/>
          <p:cNvSpPr>
            <a:spLocks noEditPoints="1"/>
          </p:cNvSpPr>
          <p:nvPr/>
        </p:nvSpPr>
        <p:spPr bwMode="auto">
          <a:xfrm>
            <a:off x="3099441" y="1772079"/>
            <a:ext cx="427038" cy="614363"/>
          </a:xfrm>
          <a:custGeom>
            <a:avLst/>
            <a:gdLst>
              <a:gd name="T0" fmla="*/ 98 w 196"/>
              <a:gd name="T1" fmla="*/ 5 h 282"/>
              <a:gd name="T2" fmla="*/ 113 w 196"/>
              <a:gd name="T3" fmla="*/ 0 h 282"/>
              <a:gd name="T4" fmla="*/ 155 w 196"/>
              <a:gd name="T5" fmla="*/ 128 h 282"/>
              <a:gd name="T6" fmla="*/ 108 w 196"/>
              <a:gd name="T7" fmla="*/ 143 h 282"/>
              <a:gd name="T8" fmla="*/ 98 w 196"/>
              <a:gd name="T9" fmla="*/ 111 h 282"/>
              <a:gd name="T10" fmla="*/ 98 w 196"/>
              <a:gd name="T11" fmla="*/ 5 h 282"/>
              <a:gd name="T12" fmla="*/ 98 w 196"/>
              <a:gd name="T13" fmla="*/ 222 h 282"/>
              <a:gd name="T14" fmla="*/ 136 w 196"/>
              <a:gd name="T15" fmla="*/ 209 h 282"/>
              <a:gd name="T16" fmla="*/ 107 w 196"/>
              <a:gd name="T17" fmla="*/ 209 h 282"/>
              <a:gd name="T18" fmla="*/ 107 w 196"/>
              <a:gd name="T19" fmla="*/ 192 h 282"/>
              <a:gd name="T20" fmla="*/ 152 w 196"/>
              <a:gd name="T21" fmla="*/ 192 h 282"/>
              <a:gd name="T22" fmla="*/ 189 w 196"/>
              <a:gd name="T23" fmla="*/ 192 h 282"/>
              <a:gd name="T24" fmla="*/ 196 w 196"/>
              <a:gd name="T25" fmla="*/ 192 h 282"/>
              <a:gd name="T26" fmla="*/ 196 w 196"/>
              <a:gd name="T27" fmla="*/ 209 h 282"/>
              <a:gd name="T28" fmla="*/ 180 w 196"/>
              <a:gd name="T29" fmla="*/ 209 h 282"/>
              <a:gd name="T30" fmla="*/ 134 w 196"/>
              <a:gd name="T31" fmla="*/ 247 h 282"/>
              <a:gd name="T32" fmla="*/ 169 w 196"/>
              <a:gd name="T33" fmla="*/ 267 h 282"/>
              <a:gd name="T34" fmla="*/ 169 w 196"/>
              <a:gd name="T35" fmla="*/ 282 h 282"/>
              <a:gd name="T36" fmla="*/ 98 w 196"/>
              <a:gd name="T37" fmla="*/ 282 h 282"/>
              <a:gd name="T38" fmla="*/ 98 w 196"/>
              <a:gd name="T39" fmla="*/ 268 h 282"/>
              <a:gd name="T40" fmla="*/ 111 w 196"/>
              <a:gd name="T41" fmla="*/ 255 h 282"/>
              <a:gd name="T42" fmla="*/ 98 w 196"/>
              <a:gd name="T43" fmla="*/ 242 h 282"/>
              <a:gd name="T44" fmla="*/ 98 w 196"/>
              <a:gd name="T45" fmla="*/ 222 h 282"/>
              <a:gd name="T46" fmla="*/ 67 w 196"/>
              <a:gd name="T47" fmla="*/ 15 h 282"/>
              <a:gd name="T48" fmla="*/ 98 w 196"/>
              <a:gd name="T49" fmla="*/ 5 h 282"/>
              <a:gd name="T50" fmla="*/ 98 w 196"/>
              <a:gd name="T51" fmla="*/ 111 h 282"/>
              <a:gd name="T52" fmla="*/ 92 w 196"/>
              <a:gd name="T53" fmla="*/ 92 h 282"/>
              <a:gd name="T54" fmla="*/ 33 w 196"/>
              <a:gd name="T55" fmla="*/ 157 h 282"/>
              <a:gd name="T56" fmla="*/ 98 w 196"/>
              <a:gd name="T57" fmla="*/ 222 h 282"/>
              <a:gd name="T58" fmla="*/ 98 w 196"/>
              <a:gd name="T59" fmla="*/ 222 h 282"/>
              <a:gd name="T60" fmla="*/ 98 w 196"/>
              <a:gd name="T61" fmla="*/ 242 h 282"/>
              <a:gd name="T62" fmla="*/ 85 w 196"/>
              <a:gd name="T63" fmla="*/ 255 h 282"/>
              <a:gd name="T64" fmla="*/ 98 w 196"/>
              <a:gd name="T65" fmla="*/ 268 h 282"/>
              <a:gd name="T66" fmla="*/ 98 w 196"/>
              <a:gd name="T67" fmla="*/ 282 h 282"/>
              <a:gd name="T68" fmla="*/ 27 w 196"/>
              <a:gd name="T69" fmla="*/ 282 h 282"/>
              <a:gd name="T70" fmla="*/ 27 w 196"/>
              <a:gd name="T71" fmla="*/ 267 h 282"/>
              <a:gd name="T72" fmla="*/ 61 w 196"/>
              <a:gd name="T73" fmla="*/ 247 h 282"/>
              <a:gd name="T74" fmla="*/ 0 w 196"/>
              <a:gd name="T75" fmla="*/ 157 h 282"/>
              <a:gd name="T76" fmla="*/ 82 w 196"/>
              <a:gd name="T77" fmla="*/ 61 h 282"/>
              <a:gd name="T78" fmla="*/ 67 w 196"/>
              <a:gd name="T79" fmla="*/ 15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6" h="282">
                <a:moveTo>
                  <a:pt x="98" y="5"/>
                </a:moveTo>
                <a:cubicBezTo>
                  <a:pt x="113" y="0"/>
                  <a:pt x="113" y="0"/>
                  <a:pt x="113" y="0"/>
                </a:cubicBezTo>
                <a:cubicBezTo>
                  <a:pt x="155" y="128"/>
                  <a:pt x="155" y="128"/>
                  <a:pt x="155" y="128"/>
                </a:cubicBezTo>
                <a:cubicBezTo>
                  <a:pt x="108" y="143"/>
                  <a:pt x="108" y="143"/>
                  <a:pt x="108" y="143"/>
                </a:cubicBezTo>
                <a:cubicBezTo>
                  <a:pt x="98" y="111"/>
                  <a:pt x="98" y="111"/>
                  <a:pt x="98" y="111"/>
                </a:cubicBezTo>
                <a:cubicBezTo>
                  <a:pt x="98" y="5"/>
                  <a:pt x="98" y="5"/>
                  <a:pt x="98" y="5"/>
                </a:cubicBezTo>
                <a:close/>
                <a:moveTo>
                  <a:pt x="98" y="222"/>
                </a:moveTo>
                <a:cubicBezTo>
                  <a:pt x="112" y="222"/>
                  <a:pt x="125" y="217"/>
                  <a:pt x="136" y="209"/>
                </a:cubicBezTo>
                <a:cubicBezTo>
                  <a:pt x="107" y="209"/>
                  <a:pt x="107" y="209"/>
                  <a:pt x="107" y="209"/>
                </a:cubicBezTo>
                <a:cubicBezTo>
                  <a:pt x="107" y="192"/>
                  <a:pt x="107" y="192"/>
                  <a:pt x="107" y="192"/>
                </a:cubicBezTo>
                <a:cubicBezTo>
                  <a:pt x="152" y="192"/>
                  <a:pt x="152" y="192"/>
                  <a:pt x="152" y="192"/>
                </a:cubicBezTo>
                <a:cubicBezTo>
                  <a:pt x="189" y="192"/>
                  <a:pt x="189" y="192"/>
                  <a:pt x="189" y="192"/>
                </a:cubicBezTo>
                <a:cubicBezTo>
                  <a:pt x="196" y="192"/>
                  <a:pt x="196" y="192"/>
                  <a:pt x="196" y="192"/>
                </a:cubicBezTo>
                <a:cubicBezTo>
                  <a:pt x="196" y="209"/>
                  <a:pt x="196" y="209"/>
                  <a:pt x="196" y="209"/>
                </a:cubicBezTo>
                <a:cubicBezTo>
                  <a:pt x="180" y="209"/>
                  <a:pt x="180" y="209"/>
                  <a:pt x="180" y="209"/>
                </a:cubicBezTo>
                <a:cubicBezTo>
                  <a:pt x="169" y="226"/>
                  <a:pt x="153" y="239"/>
                  <a:pt x="134" y="247"/>
                </a:cubicBezTo>
                <a:cubicBezTo>
                  <a:pt x="154" y="251"/>
                  <a:pt x="169" y="257"/>
                  <a:pt x="169" y="267"/>
                </a:cubicBezTo>
                <a:cubicBezTo>
                  <a:pt x="169" y="282"/>
                  <a:pt x="169" y="282"/>
                  <a:pt x="169" y="282"/>
                </a:cubicBezTo>
                <a:cubicBezTo>
                  <a:pt x="98" y="282"/>
                  <a:pt x="98" y="282"/>
                  <a:pt x="98" y="282"/>
                </a:cubicBezTo>
                <a:cubicBezTo>
                  <a:pt x="98" y="268"/>
                  <a:pt x="98" y="268"/>
                  <a:pt x="98" y="268"/>
                </a:cubicBezTo>
                <a:cubicBezTo>
                  <a:pt x="105" y="268"/>
                  <a:pt x="111" y="262"/>
                  <a:pt x="111" y="255"/>
                </a:cubicBezTo>
                <a:cubicBezTo>
                  <a:pt x="111" y="248"/>
                  <a:pt x="105" y="242"/>
                  <a:pt x="98" y="242"/>
                </a:cubicBezTo>
                <a:lnTo>
                  <a:pt x="98" y="222"/>
                </a:lnTo>
                <a:close/>
                <a:moveTo>
                  <a:pt x="67" y="15"/>
                </a:moveTo>
                <a:cubicBezTo>
                  <a:pt x="98" y="5"/>
                  <a:pt x="98" y="5"/>
                  <a:pt x="98" y="5"/>
                </a:cubicBezTo>
                <a:cubicBezTo>
                  <a:pt x="98" y="111"/>
                  <a:pt x="98" y="111"/>
                  <a:pt x="98" y="111"/>
                </a:cubicBezTo>
                <a:cubicBezTo>
                  <a:pt x="92" y="92"/>
                  <a:pt x="92" y="92"/>
                  <a:pt x="92" y="92"/>
                </a:cubicBezTo>
                <a:cubicBezTo>
                  <a:pt x="59" y="95"/>
                  <a:pt x="33" y="123"/>
                  <a:pt x="33" y="157"/>
                </a:cubicBezTo>
                <a:cubicBezTo>
                  <a:pt x="33" y="193"/>
                  <a:pt x="62" y="222"/>
                  <a:pt x="98" y="222"/>
                </a:cubicBezTo>
                <a:cubicBezTo>
                  <a:pt x="98" y="222"/>
                  <a:pt x="98" y="222"/>
                  <a:pt x="98" y="222"/>
                </a:cubicBezTo>
                <a:cubicBezTo>
                  <a:pt x="98" y="242"/>
                  <a:pt x="98" y="242"/>
                  <a:pt x="98" y="242"/>
                </a:cubicBezTo>
                <a:cubicBezTo>
                  <a:pt x="91" y="242"/>
                  <a:pt x="85" y="248"/>
                  <a:pt x="85" y="255"/>
                </a:cubicBezTo>
                <a:cubicBezTo>
                  <a:pt x="85" y="262"/>
                  <a:pt x="91" y="268"/>
                  <a:pt x="98" y="268"/>
                </a:cubicBezTo>
                <a:cubicBezTo>
                  <a:pt x="98" y="282"/>
                  <a:pt x="98" y="282"/>
                  <a:pt x="98" y="282"/>
                </a:cubicBezTo>
                <a:cubicBezTo>
                  <a:pt x="27" y="282"/>
                  <a:pt x="27" y="282"/>
                  <a:pt x="27" y="282"/>
                </a:cubicBezTo>
                <a:cubicBezTo>
                  <a:pt x="27" y="267"/>
                  <a:pt x="27" y="267"/>
                  <a:pt x="27" y="267"/>
                </a:cubicBezTo>
                <a:cubicBezTo>
                  <a:pt x="27" y="257"/>
                  <a:pt x="41" y="251"/>
                  <a:pt x="61" y="247"/>
                </a:cubicBezTo>
                <a:cubicBezTo>
                  <a:pt x="26" y="233"/>
                  <a:pt x="0" y="198"/>
                  <a:pt x="0" y="157"/>
                </a:cubicBezTo>
                <a:cubicBezTo>
                  <a:pt x="0" y="108"/>
                  <a:pt x="36" y="68"/>
                  <a:pt x="82" y="61"/>
                </a:cubicBezTo>
                <a:lnTo>
                  <a:pt x="67" y="15"/>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68" name="Freeform 82"/>
          <p:cNvSpPr>
            <a:spLocks noEditPoints="1"/>
          </p:cNvSpPr>
          <p:nvPr/>
        </p:nvSpPr>
        <p:spPr bwMode="auto">
          <a:xfrm>
            <a:off x="2947041" y="1684767"/>
            <a:ext cx="246063" cy="217488"/>
          </a:xfrm>
          <a:custGeom>
            <a:avLst/>
            <a:gdLst>
              <a:gd name="T0" fmla="*/ 103 w 113"/>
              <a:gd name="T1" fmla="*/ 31 h 100"/>
              <a:gd name="T2" fmla="*/ 57 w 113"/>
              <a:gd name="T3" fmla="*/ 0 h 100"/>
              <a:gd name="T4" fmla="*/ 57 w 113"/>
              <a:gd name="T5" fmla="*/ 9 h 100"/>
              <a:gd name="T6" fmla="*/ 95 w 113"/>
              <a:gd name="T7" fmla="*/ 35 h 100"/>
              <a:gd name="T8" fmla="*/ 72 w 113"/>
              <a:gd name="T9" fmla="*/ 88 h 100"/>
              <a:gd name="T10" fmla="*/ 57 w 113"/>
              <a:gd name="T11" fmla="*/ 91 h 100"/>
              <a:gd name="T12" fmla="*/ 57 w 113"/>
              <a:gd name="T13" fmla="*/ 100 h 100"/>
              <a:gd name="T14" fmla="*/ 75 w 113"/>
              <a:gd name="T15" fmla="*/ 96 h 100"/>
              <a:gd name="T16" fmla="*/ 103 w 113"/>
              <a:gd name="T17" fmla="*/ 31 h 100"/>
              <a:gd name="T18" fmla="*/ 57 w 113"/>
              <a:gd name="T19" fmla="*/ 0 h 100"/>
              <a:gd name="T20" fmla="*/ 38 w 113"/>
              <a:gd name="T21" fmla="*/ 4 h 100"/>
              <a:gd name="T22" fmla="*/ 11 w 113"/>
              <a:gd name="T23" fmla="*/ 68 h 100"/>
              <a:gd name="T24" fmla="*/ 57 w 113"/>
              <a:gd name="T25" fmla="*/ 100 h 100"/>
              <a:gd name="T26" fmla="*/ 57 w 113"/>
              <a:gd name="T27" fmla="*/ 91 h 100"/>
              <a:gd name="T28" fmla="*/ 19 w 113"/>
              <a:gd name="T29" fmla="*/ 65 h 100"/>
              <a:gd name="T30" fmla="*/ 19 w 113"/>
              <a:gd name="T31" fmla="*/ 65 h 100"/>
              <a:gd name="T32" fmla="*/ 42 w 113"/>
              <a:gd name="T33" fmla="*/ 12 h 100"/>
              <a:gd name="T34" fmla="*/ 57 w 113"/>
              <a:gd name="T35" fmla="*/ 9 h 100"/>
              <a:gd name="T36" fmla="*/ 57 w 113"/>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 h="100">
                <a:moveTo>
                  <a:pt x="103" y="31"/>
                </a:moveTo>
                <a:cubicBezTo>
                  <a:pt x="95" y="12"/>
                  <a:pt x="77" y="0"/>
                  <a:pt x="57" y="0"/>
                </a:cubicBezTo>
                <a:cubicBezTo>
                  <a:pt x="57" y="9"/>
                  <a:pt x="57" y="9"/>
                  <a:pt x="57" y="9"/>
                </a:cubicBezTo>
                <a:cubicBezTo>
                  <a:pt x="73" y="9"/>
                  <a:pt x="88" y="19"/>
                  <a:pt x="95" y="35"/>
                </a:cubicBezTo>
                <a:cubicBezTo>
                  <a:pt x="103" y="56"/>
                  <a:pt x="93" y="79"/>
                  <a:pt x="72" y="88"/>
                </a:cubicBezTo>
                <a:cubicBezTo>
                  <a:pt x="67" y="90"/>
                  <a:pt x="62" y="91"/>
                  <a:pt x="57" y="91"/>
                </a:cubicBezTo>
                <a:cubicBezTo>
                  <a:pt x="57" y="100"/>
                  <a:pt x="57" y="100"/>
                  <a:pt x="57" y="100"/>
                </a:cubicBezTo>
                <a:cubicBezTo>
                  <a:pt x="63" y="100"/>
                  <a:pt x="69" y="99"/>
                  <a:pt x="75" y="96"/>
                </a:cubicBezTo>
                <a:cubicBezTo>
                  <a:pt x="101" y="86"/>
                  <a:pt x="113" y="57"/>
                  <a:pt x="103" y="31"/>
                </a:cubicBezTo>
                <a:close/>
                <a:moveTo>
                  <a:pt x="57" y="0"/>
                </a:moveTo>
                <a:cubicBezTo>
                  <a:pt x="51" y="0"/>
                  <a:pt x="44" y="1"/>
                  <a:pt x="38" y="4"/>
                </a:cubicBezTo>
                <a:cubicBezTo>
                  <a:pt x="13" y="14"/>
                  <a:pt x="0" y="43"/>
                  <a:pt x="11" y="68"/>
                </a:cubicBezTo>
                <a:cubicBezTo>
                  <a:pt x="18" y="88"/>
                  <a:pt x="37" y="100"/>
                  <a:pt x="57" y="100"/>
                </a:cubicBezTo>
                <a:cubicBezTo>
                  <a:pt x="57" y="91"/>
                  <a:pt x="57" y="91"/>
                  <a:pt x="57" y="91"/>
                </a:cubicBezTo>
                <a:cubicBezTo>
                  <a:pt x="41" y="90"/>
                  <a:pt x="26" y="81"/>
                  <a:pt x="19" y="65"/>
                </a:cubicBezTo>
                <a:cubicBezTo>
                  <a:pt x="19" y="65"/>
                  <a:pt x="19" y="65"/>
                  <a:pt x="19" y="65"/>
                </a:cubicBezTo>
                <a:cubicBezTo>
                  <a:pt x="11" y="44"/>
                  <a:pt x="21" y="21"/>
                  <a:pt x="42" y="12"/>
                </a:cubicBezTo>
                <a:cubicBezTo>
                  <a:pt x="47" y="10"/>
                  <a:pt x="52" y="9"/>
                  <a:pt x="57" y="9"/>
                </a:cubicBezTo>
                <a:lnTo>
                  <a:pt x="57" y="0"/>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69" name="Freeform 83"/>
          <p:cNvSpPr/>
          <p:nvPr/>
        </p:nvSpPr>
        <p:spPr bwMode="auto">
          <a:xfrm>
            <a:off x="2877191" y="1814942"/>
            <a:ext cx="107950" cy="68263"/>
          </a:xfrm>
          <a:custGeom>
            <a:avLst/>
            <a:gdLst>
              <a:gd name="T0" fmla="*/ 7 w 68"/>
              <a:gd name="T1" fmla="*/ 43 h 43"/>
              <a:gd name="T2" fmla="*/ 0 w 68"/>
              <a:gd name="T3" fmla="*/ 25 h 43"/>
              <a:gd name="T4" fmla="*/ 62 w 68"/>
              <a:gd name="T5" fmla="*/ 0 h 43"/>
              <a:gd name="T6" fmla="*/ 68 w 68"/>
              <a:gd name="T7" fmla="*/ 18 h 43"/>
              <a:gd name="T8" fmla="*/ 7 w 68"/>
              <a:gd name="T9" fmla="*/ 43 h 43"/>
            </a:gdLst>
            <a:ahLst/>
            <a:cxnLst>
              <a:cxn ang="0">
                <a:pos x="T0" y="T1"/>
              </a:cxn>
              <a:cxn ang="0">
                <a:pos x="T2" y="T3"/>
              </a:cxn>
              <a:cxn ang="0">
                <a:pos x="T4" y="T5"/>
              </a:cxn>
              <a:cxn ang="0">
                <a:pos x="T6" y="T7"/>
              </a:cxn>
              <a:cxn ang="0">
                <a:pos x="T8" y="T9"/>
              </a:cxn>
            </a:cxnLst>
            <a:rect l="0" t="0" r="r" b="b"/>
            <a:pathLst>
              <a:path w="68" h="43">
                <a:moveTo>
                  <a:pt x="7" y="43"/>
                </a:moveTo>
                <a:lnTo>
                  <a:pt x="0" y="25"/>
                </a:lnTo>
                <a:lnTo>
                  <a:pt x="62" y="0"/>
                </a:lnTo>
                <a:lnTo>
                  <a:pt x="68" y="18"/>
                </a:lnTo>
                <a:lnTo>
                  <a:pt x="7" y="43"/>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70" name="Freeform 84"/>
          <p:cNvSpPr/>
          <p:nvPr/>
        </p:nvSpPr>
        <p:spPr bwMode="auto">
          <a:xfrm>
            <a:off x="2808929" y="1824467"/>
            <a:ext cx="146050" cy="88900"/>
          </a:xfrm>
          <a:custGeom>
            <a:avLst/>
            <a:gdLst>
              <a:gd name="T0" fmla="*/ 16 w 67"/>
              <a:gd name="T1" fmla="*/ 39 h 41"/>
              <a:gd name="T2" fmla="*/ 2 w 67"/>
              <a:gd name="T3" fmla="*/ 33 h 41"/>
              <a:gd name="T4" fmla="*/ 8 w 67"/>
              <a:gd name="T5" fmla="*/ 19 h 41"/>
              <a:gd name="T6" fmla="*/ 50 w 67"/>
              <a:gd name="T7" fmla="*/ 2 h 41"/>
              <a:gd name="T8" fmla="*/ 64 w 67"/>
              <a:gd name="T9" fmla="*/ 8 h 41"/>
              <a:gd name="T10" fmla="*/ 58 w 67"/>
              <a:gd name="T11" fmla="*/ 22 h 41"/>
              <a:gd name="T12" fmla="*/ 16 w 67"/>
              <a:gd name="T13" fmla="*/ 39 h 41"/>
            </a:gdLst>
            <a:ahLst/>
            <a:cxnLst>
              <a:cxn ang="0">
                <a:pos x="T0" y="T1"/>
              </a:cxn>
              <a:cxn ang="0">
                <a:pos x="T2" y="T3"/>
              </a:cxn>
              <a:cxn ang="0">
                <a:pos x="T4" y="T5"/>
              </a:cxn>
              <a:cxn ang="0">
                <a:pos x="T6" y="T7"/>
              </a:cxn>
              <a:cxn ang="0">
                <a:pos x="T8" y="T9"/>
              </a:cxn>
              <a:cxn ang="0">
                <a:pos x="T10" y="T11"/>
              </a:cxn>
              <a:cxn ang="0">
                <a:pos x="T12" y="T13"/>
              </a:cxn>
            </a:cxnLst>
            <a:rect l="0" t="0" r="r" b="b"/>
            <a:pathLst>
              <a:path w="67" h="41">
                <a:moveTo>
                  <a:pt x="16" y="39"/>
                </a:moveTo>
                <a:cubicBezTo>
                  <a:pt x="10" y="41"/>
                  <a:pt x="4" y="39"/>
                  <a:pt x="2" y="33"/>
                </a:cubicBezTo>
                <a:cubicBezTo>
                  <a:pt x="0" y="28"/>
                  <a:pt x="2" y="21"/>
                  <a:pt x="8" y="19"/>
                </a:cubicBezTo>
                <a:cubicBezTo>
                  <a:pt x="50" y="2"/>
                  <a:pt x="50" y="2"/>
                  <a:pt x="50" y="2"/>
                </a:cubicBezTo>
                <a:cubicBezTo>
                  <a:pt x="56" y="0"/>
                  <a:pt x="62" y="3"/>
                  <a:pt x="64" y="8"/>
                </a:cubicBezTo>
                <a:cubicBezTo>
                  <a:pt x="67" y="14"/>
                  <a:pt x="64" y="20"/>
                  <a:pt x="58" y="22"/>
                </a:cubicBezTo>
                <a:lnTo>
                  <a:pt x="16" y="39"/>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71" name="Freeform 85"/>
          <p:cNvSpPr>
            <a:spLocks noEditPoints="1"/>
          </p:cNvSpPr>
          <p:nvPr/>
        </p:nvSpPr>
        <p:spPr bwMode="auto">
          <a:xfrm>
            <a:off x="2724791" y="2983342"/>
            <a:ext cx="446088" cy="158750"/>
          </a:xfrm>
          <a:custGeom>
            <a:avLst/>
            <a:gdLst>
              <a:gd name="T0" fmla="*/ 142 w 205"/>
              <a:gd name="T1" fmla="*/ 5 h 73"/>
              <a:gd name="T2" fmla="*/ 157 w 205"/>
              <a:gd name="T3" fmla="*/ 2 h 73"/>
              <a:gd name="T4" fmla="*/ 164 w 205"/>
              <a:gd name="T5" fmla="*/ 5 h 73"/>
              <a:gd name="T6" fmla="*/ 179 w 205"/>
              <a:gd name="T7" fmla="*/ 2 h 73"/>
              <a:gd name="T8" fmla="*/ 202 w 205"/>
              <a:gd name="T9" fmla="*/ 18 h 73"/>
              <a:gd name="T10" fmla="*/ 187 w 205"/>
              <a:gd name="T11" fmla="*/ 42 h 73"/>
              <a:gd name="T12" fmla="*/ 177 w 205"/>
              <a:gd name="T13" fmla="*/ 43 h 73"/>
              <a:gd name="T14" fmla="*/ 166 w 205"/>
              <a:gd name="T15" fmla="*/ 18 h 73"/>
              <a:gd name="T16" fmla="*/ 172 w 205"/>
              <a:gd name="T17" fmla="*/ 45 h 73"/>
              <a:gd name="T18" fmla="*/ 167 w 205"/>
              <a:gd name="T19" fmla="*/ 50 h 73"/>
              <a:gd name="T20" fmla="*/ 142 w 205"/>
              <a:gd name="T21" fmla="*/ 55 h 73"/>
              <a:gd name="T22" fmla="*/ 142 w 205"/>
              <a:gd name="T23" fmla="*/ 20 h 73"/>
              <a:gd name="T24" fmla="*/ 158 w 205"/>
              <a:gd name="T25" fmla="*/ 17 h 73"/>
              <a:gd name="T26" fmla="*/ 163 w 205"/>
              <a:gd name="T27" fmla="*/ 19 h 73"/>
              <a:gd name="T28" fmla="*/ 161 w 205"/>
              <a:gd name="T29" fmla="*/ 9 h 73"/>
              <a:gd name="T30" fmla="*/ 155 w 205"/>
              <a:gd name="T31" fmla="*/ 5 h 73"/>
              <a:gd name="T32" fmla="*/ 142 w 205"/>
              <a:gd name="T33" fmla="*/ 8 h 73"/>
              <a:gd name="T34" fmla="*/ 142 w 205"/>
              <a:gd name="T35" fmla="*/ 5 h 73"/>
              <a:gd name="T36" fmla="*/ 28 w 205"/>
              <a:gd name="T37" fmla="*/ 30 h 73"/>
              <a:gd name="T38" fmla="*/ 116 w 205"/>
              <a:gd name="T39" fmla="*/ 13 h 73"/>
              <a:gd name="T40" fmla="*/ 121 w 205"/>
              <a:gd name="T41" fmla="*/ 9 h 73"/>
              <a:gd name="T42" fmla="*/ 142 w 205"/>
              <a:gd name="T43" fmla="*/ 5 h 73"/>
              <a:gd name="T44" fmla="*/ 142 w 205"/>
              <a:gd name="T45" fmla="*/ 8 h 73"/>
              <a:gd name="T46" fmla="*/ 124 w 205"/>
              <a:gd name="T47" fmla="*/ 11 h 73"/>
              <a:gd name="T48" fmla="*/ 120 w 205"/>
              <a:gd name="T49" fmla="*/ 17 h 73"/>
              <a:gd name="T50" fmla="*/ 122 w 205"/>
              <a:gd name="T51" fmla="*/ 28 h 73"/>
              <a:gd name="T52" fmla="*/ 122 w 205"/>
              <a:gd name="T53" fmla="*/ 28 h 73"/>
              <a:gd name="T54" fmla="*/ 126 w 205"/>
              <a:gd name="T55" fmla="*/ 24 h 73"/>
              <a:gd name="T56" fmla="*/ 142 w 205"/>
              <a:gd name="T57" fmla="*/ 20 h 73"/>
              <a:gd name="T58" fmla="*/ 142 w 205"/>
              <a:gd name="T59" fmla="*/ 55 h 73"/>
              <a:gd name="T60" fmla="*/ 130 w 205"/>
              <a:gd name="T61" fmla="*/ 57 h 73"/>
              <a:gd name="T62" fmla="*/ 125 w 205"/>
              <a:gd name="T63" fmla="*/ 56 h 73"/>
              <a:gd name="T64" fmla="*/ 35 w 205"/>
              <a:gd name="T65" fmla="*/ 73 h 73"/>
              <a:gd name="T66" fmla="*/ 28 w 205"/>
              <a:gd name="T67" fmla="*/ 70 h 73"/>
              <a:gd name="T68" fmla="*/ 28 w 205"/>
              <a:gd name="T69" fmla="*/ 67 h 73"/>
              <a:gd name="T70" fmla="*/ 35 w 205"/>
              <a:gd name="T71" fmla="*/ 70 h 73"/>
              <a:gd name="T72" fmla="*/ 35 w 205"/>
              <a:gd name="T73" fmla="*/ 70 h 73"/>
              <a:gd name="T74" fmla="*/ 37 w 205"/>
              <a:gd name="T75" fmla="*/ 70 h 73"/>
              <a:gd name="T76" fmla="*/ 42 w 205"/>
              <a:gd name="T77" fmla="*/ 62 h 73"/>
              <a:gd name="T78" fmla="*/ 36 w 205"/>
              <a:gd name="T79" fmla="*/ 57 h 73"/>
              <a:gd name="T80" fmla="*/ 40 w 205"/>
              <a:gd name="T81" fmla="*/ 50 h 73"/>
              <a:gd name="T82" fmla="*/ 34 w 205"/>
              <a:gd name="T83" fmla="*/ 45 h 73"/>
              <a:gd name="T84" fmla="*/ 37 w 205"/>
              <a:gd name="T85" fmla="*/ 38 h 73"/>
              <a:gd name="T86" fmla="*/ 30 w 205"/>
              <a:gd name="T87" fmla="*/ 33 h 73"/>
              <a:gd name="T88" fmla="*/ 28 w 205"/>
              <a:gd name="T89" fmla="*/ 33 h 73"/>
              <a:gd name="T90" fmla="*/ 28 w 205"/>
              <a:gd name="T91" fmla="*/ 34 h 73"/>
              <a:gd name="T92" fmla="*/ 28 w 205"/>
              <a:gd name="T93" fmla="*/ 30 h 73"/>
              <a:gd name="T94" fmla="*/ 26 w 205"/>
              <a:gd name="T95" fmla="*/ 31 h 73"/>
              <a:gd name="T96" fmla="*/ 28 w 205"/>
              <a:gd name="T97" fmla="*/ 30 h 73"/>
              <a:gd name="T98" fmla="*/ 28 w 205"/>
              <a:gd name="T99" fmla="*/ 34 h 73"/>
              <a:gd name="T100" fmla="*/ 13 w 205"/>
              <a:gd name="T101" fmla="*/ 49 h 73"/>
              <a:gd name="T102" fmla="*/ 15 w 205"/>
              <a:gd name="T103" fmla="*/ 62 h 73"/>
              <a:gd name="T104" fmla="*/ 28 w 205"/>
              <a:gd name="T105" fmla="*/ 67 h 73"/>
              <a:gd name="T106" fmla="*/ 28 w 205"/>
              <a:gd name="T107" fmla="*/ 70 h 73"/>
              <a:gd name="T108" fmla="*/ 0 w 205"/>
              <a:gd name="T109" fmla="*/ 58 h 73"/>
              <a:gd name="T110" fmla="*/ 26 w 205"/>
              <a:gd name="T111" fmla="*/ 3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5" h="73">
                <a:moveTo>
                  <a:pt x="142" y="5"/>
                </a:moveTo>
                <a:cubicBezTo>
                  <a:pt x="157" y="2"/>
                  <a:pt x="157" y="2"/>
                  <a:pt x="157" y="2"/>
                </a:cubicBezTo>
                <a:cubicBezTo>
                  <a:pt x="160" y="1"/>
                  <a:pt x="163" y="3"/>
                  <a:pt x="164" y="5"/>
                </a:cubicBezTo>
                <a:cubicBezTo>
                  <a:pt x="179" y="2"/>
                  <a:pt x="179" y="2"/>
                  <a:pt x="179" y="2"/>
                </a:cubicBezTo>
                <a:cubicBezTo>
                  <a:pt x="190" y="0"/>
                  <a:pt x="200" y="7"/>
                  <a:pt x="202" y="18"/>
                </a:cubicBezTo>
                <a:cubicBezTo>
                  <a:pt x="205" y="29"/>
                  <a:pt x="197" y="39"/>
                  <a:pt x="187" y="42"/>
                </a:cubicBezTo>
                <a:cubicBezTo>
                  <a:pt x="177" y="43"/>
                  <a:pt x="177" y="43"/>
                  <a:pt x="177" y="43"/>
                </a:cubicBezTo>
                <a:cubicBezTo>
                  <a:pt x="166" y="18"/>
                  <a:pt x="166" y="18"/>
                  <a:pt x="166" y="18"/>
                </a:cubicBezTo>
                <a:cubicBezTo>
                  <a:pt x="172" y="45"/>
                  <a:pt x="172" y="45"/>
                  <a:pt x="172" y="45"/>
                </a:cubicBezTo>
                <a:cubicBezTo>
                  <a:pt x="172" y="47"/>
                  <a:pt x="170" y="50"/>
                  <a:pt x="167" y="50"/>
                </a:cubicBezTo>
                <a:cubicBezTo>
                  <a:pt x="142" y="55"/>
                  <a:pt x="142" y="55"/>
                  <a:pt x="142" y="55"/>
                </a:cubicBezTo>
                <a:cubicBezTo>
                  <a:pt x="142" y="20"/>
                  <a:pt x="142" y="20"/>
                  <a:pt x="142" y="20"/>
                </a:cubicBezTo>
                <a:cubicBezTo>
                  <a:pt x="158" y="17"/>
                  <a:pt x="158" y="17"/>
                  <a:pt x="158" y="17"/>
                </a:cubicBezTo>
                <a:cubicBezTo>
                  <a:pt x="160" y="17"/>
                  <a:pt x="162" y="18"/>
                  <a:pt x="163" y="19"/>
                </a:cubicBezTo>
                <a:cubicBezTo>
                  <a:pt x="161" y="9"/>
                  <a:pt x="161" y="9"/>
                  <a:pt x="161" y="9"/>
                </a:cubicBezTo>
                <a:cubicBezTo>
                  <a:pt x="161" y="6"/>
                  <a:pt x="158" y="5"/>
                  <a:pt x="155" y="5"/>
                </a:cubicBezTo>
                <a:cubicBezTo>
                  <a:pt x="142" y="8"/>
                  <a:pt x="142" y="8"/>
                  <a:pt x="142" y="8"/>
                </a:cubicBezTo>
                <a:lnTo>
                  <a:pt x="142" y="5"/>
                </a:lnTo>
                <a:close/>
                <a:moveTo>
                  <a:pt x="28" y="30"/>
                </a:moveTo>
                <a:cubicBezTo>
                  <a:pt x="116" y="13"/>
                  <a:pt x="116" y="13"/>
                  <a:pt x="116" y="13"/>
                </a:cubicBezTo>
                <a:cubicBezTo>
                  <a:pt x="117" y="11"/>
                  <a:pt x="119" y="9"/>
                  <a:pt x="121" y="9"/>
                </a:cubicBezTo>
                <a:cubicBezTo>
                  <a:pt x="142" y="5"/>
                  <a:pt x="142" y="5"/>
                  <a:pt x="142" y="5"/>
                </a:cubicBezTo>
                <a:cubicBezTo>
                  <a:pt x="142" y="8"/>
                  <a:pt x="142" y="8"/>
                  <a:pt x="142" y="8"/>
                </a:cubicBezTo>
                <a:cubicBezTo>
                  <a:pt x="124" y="11"/>
                  <a:pt x="124" y="11"/>
                  <a:pt x="124" y="11"/>
                </a:cubicBezTo>
                <a:cubicBezTo>
                  <a:pt x="121" y="12"/>
                  <a:pt x="119" y="15"/>
                  <a:pt x="120" y="17"/>
                </a:cubicBezTo>
                <a:cubicBezTo>
                  <a:pt x="122" y="28"/>
                  <a:pt x="122" y="28"/>
                  <a:pt x="122" y="28"/>
                </a:cubicBezTo>
                <a:cubicBezTo>
                  <a:pt x="122" y="28"/>
                  <a:pt x="122" y="28"/>
                  <a:pt x="122" y="28"/>
                </a:cubicBezTo>
                <a:cubicBezTo>
                  <a:pt x="122" y="26"/>
                  <a:pt x="124" y="24"/>
                  <a:pt x="126" y="24"/>
                </a:cubicBezTo>
                <a:cubicBezTo>
                  <a:pt x="142" y="20"/>
                  <a:pt x="142" y="20"/>
                  <a:pt x="142" y="20"/>
                </a:cubicBezTo>
                <a:cubicBezTo>
                  <a:pt x="142" y="55"/>
                  <a:pt x="142" y="55"/>
                  <a:pt x="142" y="55"/>
                </a:cubicBezTo>
                <a:cubicBezTo>
                  <a:pt x="130" y="57"/>
                  <a:pt x="130" y="57"/>
                  <a:pt x="130" y="57"/>
                </a:cubicBezTo>
                <a:cubicBezTo>
                  <a:pt x="128" y="58"/>
                  <a:pt x="126" y="57"/>
                  <a:pt x="125" y="56"/>
                </a:cubicBezTo>
                <a:cubicBezTo>
                  <a:pt x="35" y="73"/>
                  <a:pt x="35" y="73"/>
                  <a:pt x="35" y="73"/>
                </a:cubicBezTo>
                <a:cubicBezTo>
                  <a:pt x="28" y="70"/>
                  <a:pt x="28" y="70"/>
                  <a:pt x="28" y="70"/>
                </a:cubicBezTo>
                <a:cubicBezTo>
                  <a:pt x="28" y="67"/>
                  <a:pt x="28" y="67"/>
                  <a:pt x="28" y="67"/>
                </a:cubicBezTo>
                <a:cubicBezTo>
                  <a:pt x="35" y="70"/>
                  <a:pt x="35" y="70"/>
                  <a:pt x="35" y="70"/>
                </a:cubicBezTo>
                <a:cubicBezTo>
                  <a:pt x="35" y="70"/>
                  <a:pt x="35" y="70"/>
                  <a:pt x="35" y="70"/>
                </a:cubicBezTo>
                <a:cubicBezTo>
                  <a:pt x="37" y="70"/>
                  <a:pt x="37" y="70"/>
                  <a:pt x="37" y="70"/>
                </a:cubicBezTo>
                <a:cubicBezTo>
                  <a:pt x="41" y="69"/>
                  <a:pt x="43" y="66"/>
                  <a:pt x="42" y="62"/>
                </a:cubicBezTo>
                <a:cubicBezTo>
                  <a:pt x="42" y="59"/>
                  <a:pt x="39" y="57"/>
                  <a:pt x="36" y="57"/>
                </a:cubicBezTo>
                <a:cubicBezTo>
                  <a:pt x="39" y="56"/>
                  <a:pt x="40" y="53"/>
                  <a:pt x="40" y="50"/>
                </a:cubicBezTo>
                <a:cubicBezTo>
                  <a:pt x="39" y="47"/>
                  <a:pt x="37" y="45"/>
                  <a:pt x="34" y="45"/>
                </a:cubicBezTo>
                <a:cubicBezTo>
                  <a:pt x="36" y="44"/>
                  <a:pt x="38" y="41"/>
                  <a:pt x="37" y="38"/>
                </a:cubicBezTo>
                <a:cubicBezTo>
                  <a:pt x="37" y="34"/>
                  <a:pt x="33" y="32"/>
                  <a:pt x="30" y="33"/>
                </a:cubicBezTo>
                <a:cubicBezTo>
                  <a:pt x="28" y="33"/>
                  <a:pt x="28" y="33"/>
                  <a:pt x="28" y="33"/>
                </a:cubicBezTo>
                <a:cubicBezTo>
                  <a:pt x="28" y="34"/>
                  <a:pt x="28" y="34"/>
                  <a:pt x="28" y="34"/>
                </a:cubicBezTo>
                <a:lnTo>
                  <a:pt x="28" y="30"/>
                </a:lnTo>
                <a:close/>
                <a:moveTo>
                  <a:pt x="26" y="31"/>
                </a:moveTo>
                <a:cubicBezTo>
                  <a:pt x="28" y="30"/>
                  <a:pt x="28" y="30"/>
                  <a:pt x="28" y="30"/>
                </a:cubicBezTo>
                <a:cubicBezTo>
                  <a:pt x="28" y="34"/>
                  <a:pt x="28" y="34"/>
                  <a:pt x="28" y="34"/>
                </a:cubicBezTo>
                <a:cubicBezTo>
                  <a:pt x="13" y="49"/>
                  <a:pt x="13" y="49"/>
                  <a:pt x="13" y="49"/>
                </a:cubicBezTo>
                <a:cubicBezTo>
                  <a:pt x="15" y="62"/>
                  <a:pt x="15" y="62"/>
                  <a:pt x="15" y="62"/>
                </a:cubicBezTo>
                <a:cubicBezTo>
                  <a:pt x="28" y="67"/>
                  <a:pt x="28" y="67"/>
                  <a:pt x="28" y="67"/>
                </a:cubicBezTo>
                <a:cubicBezTo>
                  <a:pt x="28" y="70"/>
                  <a:pt x="28" y="70"/>
                  <a:pt x="28" y="70"/>
                </a:cubicBezTo>
                <a:cubicBezTo>
                  <a:pt x="0" y="58"/>
                  <a:pt x="0" y="58"/>
                  <a:pt x="0" y="58"/>
                </a:cubicBezTo>
                <a:lnTo>
                  <a:pt x="26" y="31"/>
                </a:lnTo>
                <a:close/>
              </a:path>
            </a:pathLst>
          </a:custGeom>
          <a:solidFill>
            <a:srgbClr val="FE978C"/>
          </a:solidFill>
          <a:ln>
            <a:noFill/>
          </a:ln>
        </p:spPr>
        <p:txBody>
          <a:bodyPr vert="horz" wrap="square" lIns="91440" tIns="45720" rIns="91440" bIns="45720" numCol="1" anchor="t" anchorCtr="0" compatLnSpc="1"/>
          <a:lstStyle/>
          <a:p>
            <a:endParaRPr lang="id-ID"/>
          </a:p>
        </p:txBody>
      </p:sp>
      <p:sp>
        <p:nvSpPr>
          <p:cNvPr id="172" name="Freeform 86"/>
          <p:cNvSpPr/>
          <p:nvPr/>
        </p:nvSpPr>
        <p:spPr bwMode="auto">
          <a:xfrm>
            <a:off x="4572641" y="3392917"/>
            <a:ext cx="246063" cy="315913"/>
          </a:xfrm>
          <a:custGeom>
            <a:avLst/>
            <a:gdLst>
              <a:gd name="T0" fmla="*/ 113 w 113"/>
              <a:gd name="T1" fmla="*/ 25 h 145"/>
              <a:gd name="T2" fmla="*/ 108 w 113"/>
              <a:gd name="T3" fmla="*/ 22 h 145"/>
              <a:gd name="T4" fmla="*/ 42 w 113"/>
              <a:gd name="T5" fmla="*/ 128 h 145"/>
              <a:gd name="T6" fmla="*/ 19 w 113"/>
              <a:gd name="T7" fmla="*/ 132 h 145"/>
              <a:gd name="T8" fmla="*/ 12 w 113"/>
              <a:gd name="T9" fmla="*/ 109 h 145"/>
              <a:gd name="T10" fmla="*/ 78 w 113"/>
              <a:gd name="T11" fmla="*/ 3 h 145"/>
              <a:gd name="T12" fmla="*/ 73 w 113"/>
              <a:gd name="T13" fmla="*/ 0 h 145"/>
              <a:gd name="T14" fmla="*/ 6 w 113"/>
              <a:gd name="T15" fmla="*/ 107 h 145"/>
              <a:gd name="T16" fmla="*/ 15 w 113"/>
              <a:gd name="T17" fmla="*/ 138 h 145"/>
              <a:gd name="T18" fmla="*/ 47 w 113"/>
              <a:gd name="T19" fmla="*/ 132 h 145"/>
              <a:gd name="T20" fmla="*/ 113 w 113"/>
              <a:gd name="T21" fmla="*/ 2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 h="145">
                <a:moveTo>
                  <a:pt x="113" y="25"/>
                </a:moveTo>
                <a:cubicBezTo>
                  <a:pt x="108" y="22"/>
                  <a:pt x="108" y="22"/>
                  <a:pt x="108" y="22"/>
                </a:cubicBezTo>
                <a:cubicBezTo>
                  <a:pt x="42" y="128"/>
                  <a:pt x="42" y="128"/>
                  <a:pt x="42" y="128"/>
                </a:cubicBezTo>
                <a:cubicBezTo>
                  <a:pt x="38" y="135"/>
                  <a:pt x="27" y="137"/>
                  <a:pt x="19" y="132"/>
                </a:cubicBezTo>
                <a:cubicBezTo>
                  <a:pt x="11" y="127"/>
                  <a:pt x="8" y="117"/>
                  <a:pt x="12" y="109"/>
                </a:cubicBezTo>
                <a:cubicBezTo>
                  <a:pt x="78" y="3"/>
                  <a:pt x="78" y="3"/>
                  <a:pt x="78" y="3"/>
                </a:cubicBezTo>
                <a:cubicBezTo>
                  <a:pt x="73" y="0"/>
                  <a:pt x="73" y="0"/>
                  <a:pt x="73" y="0"/>
                </a:cubicBezTo>
                <a:cubicBezTo>
                  <a:pt x="6" y="107"/>
                  <a:pt x="6" y="107"/>
                  <a:pt x="6" y="107"/>
                </a:cubicBezTo>
                <a:cubicBezTo>
                  <a:pt x="0" y="117"/>
                  <a:pt x="4" y="131"/>
                  <a:pt x="15" y="138"/>
                </a:cubicBezTo>
                <a:cubicBezTo>
                  <a:pt x="26" y="145"/>
                  <a:pt x="40" y="142"/>
                  <a:pt x="47" y="132"/>
                </a:cubicBezTo>
                <a:lnTo>
                  <a:pt x="113" y="25"/>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73" name="Freeform 87"/>
          <p:cNvSpPr/>
          <p:nvPr/>
        </p:nvSpPr>
        <p:spPr bwMode="auto">
          <a:xfrm>
            <a:off x="4712341" y="3381804"/>
            <a:ext cx="119063" cy="82550"/>
          </a:xfrm>
          <a:custGeom>
            <a:avLst/>
            <a:gdLst>
              <a:gd name="T0" fmla="*/ 54 w 55"/>
              <a:gd name="T1" fmla="*/ 35 h 38"/>
              <a:gd name="T2" fmla="*/ 48 w 55"/>
              <a:gd name="T3" fmla="*/ 37 h 38"/>
              <a:gd name="T4" fmla="*/ 3 w 55"/>
              <a:gd name="T5" fmla="*/ 9 h 38"/>
              <a:gd name="T6" fmla="*/ 2 w 55"/>
              <a:gd name="T7" fmla="*/ 3 h 38"/>
              <a:gd name="T8" fmla="*/ 8 w 55"/>
              <a:gd name="T9" fmla="*/ 1 h 38"/>
              <a:gd name="T10" fmla="*/ 53 w 55"/>
              <a:gd name="T11" fmla="*/ 29 h 38"/>
              <a:gd name="T12" fmla="*/ 54 w 55"/>
              <a:gd name="T13" fmla="*/ 35 h 38"/>
            </a:gdLst>
            <a:ahLst/>
            <a:cxnLst>
              <a:cxn ang="0">
                <a:pos x="T0" y="T1"/>
              </a:cxn>
              <a:cxn ang="0">
                <a:pos x="T2" y="T3"/>
              </a:cxn>
              <a:cxn ang="0">
                <a:pos x="T4" y="T5"/>
              </a:cxn>
              <a:cxn ang="0">
                <a:pos x="T6" y="T7"/>
              </a:cxn>
              <a:cxn ang="0">
                <a:pos x="T8" y="T9"/>
              </a:cxn>
              <a:cxn ang="0">
                <a:pos x="T10" y="T11"/>
              </a:cxn>
              <a:cxn ang="0">
                <a:pos x="T12" y="T13"/>
              </a:cxn>
            </a:cxnLst>
            <a:rect l="0" t="0" r="r" b="b"/>
            <a:pathLst>
              <a:path w="55" h="38">
                <a:moveTo>
                  <a:pt x="54" y="35"/>
                </a:moveTo>
                <a:cubicBezTo>
                  <a:pt x="53" y="37"/>
                  <a:pt x="50" y="38"/>
                  <a:pt x="48" y="37"/>
                </a:cubicBezTo>
                <a:cubicBezTo>
                  <a:pt x="3" y="9"/>
                  <a:pt x="3" y="9"/>
                  <a:pt x="3" y="9"/>
                </a:cubicBezTo>
                <a:cubicBezTo>
                  <a:pt x="1" y="7"/>
                  <a:pt x="0" y="5"/>
                  <a:pt x="2" y="3"/>
                </a:cubicBezTo>
                <a:cubicBezTo>
                  <a:pt x="3" y="1"/>
                  <a:pt x="6" y="0"/>
                  <a:pt x="8" y="1"/>
                </a:cubicBezTo>
                <a:cubicBezTo>
                  <a:pt x="53" y="29"/>
                  <a:pt x="53" y="29"/>
                  <a:pt x="53" y="29"/>
                </a:cubicBezTo>
                <a:cubicBezTo>
                  <a:pt x="55" y="31"/>
                  <a:pt x="55" y="33"/>
                  <a:pt x="54" y="35"/>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74" name="Freeform 88"/>
          <p:cNvSpPr/>
          <p:nvPr/>
        </p:nvSpPr>
        <p:spPr bwMode="auto">
          <a:xfrm>
            <a:off x="4620266" y="3446892"/>
            <a:ext cx="163513" cy="227013"/>
          </a:xfrm>
          <a:custGeom>
            <a:avLst/>
            <a:gdLst>
              <a:gd name="T0" fmla="*/ 75 w 75"/>
              <a:gd name="T1" fmla="*/ 4 h 104"/>
              <a:gd name="T2" fmla="*/ 69 w 75"/>
              <a:gd name="T3" fmla="*/ 0 h 104"/>
              <a:gd name="T4" fmla="*/ 10 w 75"/>
              <a:gd name="T5" fmla="*/ 95 h 104"/>
              <a:gd name="T6" fmla="*/ 0 w 75"/>
              <a:gd name="T7" fmla="*/ 100 h 104"/>
              <a:gd name="T8" fmla="*/ 1 w 75"/>
              <a:gd name="T9" fmla="*/ 101 h 104"/>
              <a:gd name="T10" fmla="*/ 17 w 75"/>
              <a:gd name="T11" fmla="*/ 98 h 104"/>
              <a:gd name="T12" fmla="*/ 75 w 75"/>
              <a:gd name="T13" fmla="*/ 4 h 104"/>
            </a:gdLst>
            <a:ahLst/>
            <a:cxnLst>
              <a:cxn ang="0">
                <a:pos x="T0" y="T1"/>
              </a:cxn>
              <a:cxn ang="0">
                <a:pos x="T2" y="T3"/>
              </a:cxn>
              <a:cxn ang="0">
                <a:pos x="T4" y="T5"/>
              </a:cxn>
              <a:cxn ang="0">
                <a:pos x="T6" y="T7"/>
              </a:cxn>
              <a:cxn ang="0">
                <a:pos x="T8" y="T9"/>
              </a:cxn>
              <a:cxn ang="0">
                <a:pos x="T10" y="T11"/>
              </a:cxn>
              <a:cxn ang="0">
                <a:pos x="T12" y="T13"/>
              </a:cxn>
            </a:cxnLst>
            <a:rect l="0" t="0" r="r" b="b"/>
            <a:pathLst>
              <a:path w="75" h="104">
                <a:moveTo>
                  <a:pt x="75" y="4"/>
                </a:moveTo>
                <a:cubicBezTo>
                  <a:pt x="69" y="0"/>
                  <a:pt x="69" y="0"/>
                  <a:pt x="69" y="0"/>
                </a:cubicBezTo>
                <a:cubicBezTo>
                  <a:pt x="10" y="95"/>
                  <a:pt x="10" y="95"/>
                  <a:pt x="10" y="95"/>
                </a:cubicBezTo>
                <a:cubicBezTo>
                  <a:pt x="8" y="98"/>
                  <a:pt x="4" y="100"/>
                  <a:pt x="0" y="100"/>
                </a:cubicBezTo>
                <a:cubicBezTo>
                  <a:pt x="0" y="100"/>
                  <a:pt x="1" y="100"/>
                  <a:pt x="1" y="101"/>
                </a:cubicBezTo>
                <a:cubicBezTo>
                  <a:pt x="7" y="104"/>
                  <a:pt x="14" y="103"/>
                  <a:pt x="17" y="98"/>
                </a:cubicBezTo>
                <a:lnTo>
                  <a:pt x="75" y="4"/>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75" name="Freeform 89"/>
          <p:cNvSpPr>
            <a:spLocks noEditPoints="1"/>
          </p:cNvSpPr>
          <p:nvPr/>
        </p:nvSpPr>
        <p:spPr bwMode="auto">
          <a:xfrm>
            <a:off x="4239266" y="2154667"/>
            <a:ext cx="222250" cy="161925"/>
          </a:xfrm>
          <a:custGeom>
            <a:avLst/>
            <a:gdLst>
              <a:gd name="T0" fmla="*/ 84 w 102"/>
              <a:gd name="T1" fmla="*/ 71 h 74"/>
              <a:gd name="T2" fmla="*/ 79 w 102"/>
              <a:gd name="T3" fmla="*/ 69 h 74"/>
              <a:gd name="T4" fmla="*/ 79 w 102"/>
              <a:gd name="T5" fmla="*/ 69 h 74"/>
              <a:gd name="T6" fmla="*/ 79 w 102"/>
              <a:gd name="T7" fmla="*/ 52 h 74"/>
              <a:gd name="T8" fmla="*/ 86 w 102"/>
              <a:gd name="T9" fmla="*/ 49 h 74"/>
              <a:gd name="T10" fmla="*/ 90 w 102"/>
              <a:gd name="T11" fmla="*/ 38 h 74"/>
              <a:gd name="T12" fmla="*/ 79 w 102"/>
              <a:gd name="T13" fmla="*/ 31 h 74"/>
              <a:gd name="T14" fmla="*/ 85 w 102"/>
              <a:gd name="T15" fmla="*/ 20 h 74"/>
              <a:gd name="T16" fmla="*/ 79 w 102"/>
              <a:gd name="T17" fmla="*/ 16 h 74"/>
              <a:gd name="T18" fmla="*/ 72 w 102"/>
              <a:gd name="T19" fmla="*/ 3 h 74"/>
              <a:gd name="T20" fmla="*/ 79 w 102"/>
              <a:gd name="T21" fmla="*/ 16 h 74"/>
              <a:gd name="T22" fmla="*/ 72 w 102"/>
              <a:gd name="T23" fmla="*/ 21 h 74"/>
              <a:gd name="T24" fmla="*/ 72 w 102"/>
              <a:gd name="T25" fmla="*/ 9 h 74"/>
              <a:gd name="T26" fmla="*/ 79 w 102"/>
              <a:gd name="T27" fmla="*/ 73 h 74"/>
              <a:gd name="T28" fmla="*/ 72 w 102"/>
              <a:gd name="T29" fmla="*/ 69 h 74"/>
              <a:gd name="T30" fmla="*/ 79 w 102"/>
              <a:gd name="T31" fmla="*/ 73 h 74"/>
              <a:gd name="T32" fmla="*/ 79 w 102"/>
              <a:gd name="T33" fmla="*/ 34 h 74"/>
              <a:gd name="T34" fmla="*/ 75 w 102"/>
              <a:gd name="T35" fmla="*/ 45 h 74"/>
              <a:gd name="T36" fmla="*/ 79 w 102"/>
              <a:gd name="T37" fmla="*/ 52 h 74"/>
              <a:gd name="T38" fmla="*/ 72 w 102"/>
              <a:gd name="T39" fmla="*/ 25 h 74"/>
              <a:gd name="T40" fmla="*/ 79 w 102"/>
              <a:gd name="T41" fmla="*/ 31 h 74"/>
              <a:gd name="T42" fmla="*/ 72 w 102"/>
              <a:gd name="T43" fmla="*/ 3 h 74"/>
              <a:gd name="T44" fmla="*/ 71 w 102"/>
              <a:gd name="T45" fmla="*/ 8 h 74"/>
              <a:gd name="T46" fmla="*/ 66 w 102"/>
              <a:gd name="T47" fmla="*/ 2 h 74"/>
              <a:gd name="T48" fmla="*/ 66 w 102"/>
              <a:gd name="T49" fmla="*/ 73 h 74"/>
              <a:gd name="T50" fmla="*/ 67 w 102"/>
              <a:gd name="T51" fmla="*/ 65 h 74"/>
              <a:gd name="T52" fmla="*/ 72 w 102"/>
              <a:gd name="T53" fmla="*/ 74 h 74"/>
              <a:gd name="T54" fmla="*/ 72 w 102"/>
              <a:gd name="T55" fmla="*/ 21 h 74"/>
              <a:gd name="T56" fmla="*/ 72 w 102"/>
              <a:gd name="T57" fmla="*/ 52 h 74"/>
              <a:gd name="T58" fmla="*/ 66 w 102"/>
              <a:gd name="T59" fmla="*/ 57 h 74"/>
              <a:gd name="T60" fmla="*/ 69 w 102"/>
              <a:gd name="T61" fmla="*/ 16 h 74"/>
              <a:gd name="T62" fmla="*/ 22 w 102"/>
              <a:gd name="T63" fmla="*/ 10 h 74"/>
              <a:gd name="T64" fmla="*/ 66 w 102"/>
              <a:gd name="T65" fmla="*/ 5 h 74"/>
              <a:gd name="T66" fmla="*/ 64 w 102"/>
              <a:gd name="T67" fmla="*/ 6 h 74"/>
              <a:gd name="T68" fmla="*/ 66 w 102"/>
              <a:gd name="T69" fmla="*/ 16 h 74"/>
              <a:gd name="T70" fmla="*/ 66 w 102"/>
              <a:gd name="T71" fmla="*/ 64 h 74"/>
              <a:gd name="T72" fmla="*/ 37 w 102"/>
              <a:gd name="T73" fmla="*/ 57 h 74"/>
              <a:gd name="T74" fmla="*/ 22 w 102"/>
              <a:gd name="T75" fmla="*/ 49 h 74"/>
              <a:gd name="T76" fmla="*/ 27 w 102"/>
              <a:gd name="T77" fmla="*/ 48 h 74"/>
              <a:gd name="T78" fmla="*/ 22 w 102"/>
              <a:gd name="T79" fmla="*/ 27 h 74"/>
              <a:gd name="T80" fmla="*/ 2 w 102"/>
              <a:gd name="T81" fmla="*/ 41 h 74"/>
              <a:gd name="T82" fmla="*/ 22 w 102"/>
              <a:gd name="T83" fmla="*/ 10 h 74"/>
              <a:gd name="T84" fmla="*/ 17 w 102"/>
              <a:gd name="T85" fmla="*/ 28 h 74"/>
              <a:gd name="T86" fmla="*/ 22 w 102"/>
              <a:gd name="T87" fmla="*/ 49 h 74"/>
              <a:gd name="T88" fmla="*/ 2 w 102"/>
              <a:gd name="T89" fmla="*/ 4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2" h="74">
                <a:moveTo>
                  <a:pt x="79" y="7"/>
                </a:moveTo>
                <a:cubicBezTo>
                  <a:pt x="102" y="22"/>
                  <a:pt x="98" y="62"/>
                  <a:pt x="84" y="71"/>
                </a:cubicBezTo>
                <a:cubicBezTo>
                  <a:pt x="82" y="72"/>
                  <a:pt x="80" y="73"/>
                  <a:pt x="79" y="73"/>
                </a:cubicBezTo>
                <a:cubicBezTo>
                  <a:pt x="79" y="69"/>
                  <a:pt x="79" y="69"/>
                  <a:pt x="79" y="69"/>
                </a:cubicBezTo>
                <a:cubicBezTo>
                  <a:pt x="79" y="69"/>
                  <a:pt x="79" y="69"/>
                  <a:pt x="79" y="69"/>
                </a:cubicBezTo>
                <a:cubicBezTo>
                  <a:pt x="79" y="69"/>
                  <a:pt x="79" y="69"/>
                  <a:pt x="79" y="69"/>
                </a:cubicBezTo>
                <a:cubicBezTo>
                  <a:pt x="83" y="67"/>
                  <a:pt x="85" y="61"/>
                  <a:pt x="83" y="57"/>
                </a:cubicBezTo>
                <a:cubicBezTo>
                  <a:pt x="82" y="55"/>
                  <a:pt x="80" y="53"/>
                  <a:pt x="79" y="52"/>
                </a:cubicBezTo>
                <a:cubicBezTo>
                  <a:pt x="79" y="49"/>
                  <a:pt x="79" y="49"/>
                  <a:pt x="79" y="49"/>
                </a:cubicBezTo>
                <a:cubicBezTo>
                  <a:pt x="81" y="50"/>
                  <a:pt x="84" y="50"/>
                  <a:pt x="86" y="49"/>
                </a:cubicBezTo>
                <a:cubicBezTo>
                  <a:pt x="86" y="49"/>
                  <a:pt x="86" y="49"/>
                  <a:pt x="86" y="49"/>
                </a:cubicBezTo>
                <a:cubicBezTo>
                  <a:pt x="90" y="47"/>
                  <a:pt x="92" y="42"/>
                  <a:pt x="90" y="38"/>
                </a:cubicBezTo>
                <a:cubicBezTo>
                  <a:pt x="88" y="34"/>
                  <a:pt x="83" y="32"/>
                  <a:pt x="79" y="34"/>
                </a:cubicBezTo>
                <a:cubicBezTo>
                  <a:pt x="79" y="31"/>
                  <a:pt x="79" y="31"/>
                  <a:pt x="79" y="31"/>
                </a:cubicBezTo>
                <a:cubicBezTo>
                  <a:pt x="80" y="31"/>
                  <a:pt x="81" y="30"/>
                  <a:pt x="82" y="30"/>
                </a:cubicBezTo>
                <a:cubicBezTo>
                  <a:pt x="86" y="28"/>
                  <a:pt x="87" y="24"/>
                  <a:pt x="85" y="20"/>
                </a:cubicBezTo>
                <a:cubicBezTo>
                  <a:pt x="85" y="20"/>
                  <a:pt x="85" y="20"/>
                  <a:pt x="85" y="20"/>
                </a:cubicBezTo>
                <a:cubicBezTo>
                  <a:pt x="84" y="17"/>
                  <a:pt x="81" y="16"/>
                  <a:pt x="79" y="16"/>
                </a:cubicBezTo>
                <a:lnTo>
                  <a:pt x="79" y="7"/>
                </a:lnTo>
                <a:close/>
                <a:moveTo>
                  <a:pt x="72" y="3"/>
                </a:moveTo>
                <a:cubicBezTo>
                  <a:pt x="74" y="4"/>
                  <a:pt x="76" y="5"/>
                  <a:pt x="79" y="7"/>
                </a:cubicBezTo>
                <a:cubicBezTo>
                  <a:pt x="79" y="16"/>
                  <a:pt x="79" y="16"/>
                  <a:pt x="79" y="16"/>
                </a:cubicBezTo>
                <a:cubicBezTo>
                  <a:pt x="77" y="16"/>
                  <a:pt x="76" y="16"/>
                  <a:pt x="75" y="17"/>
                </a:cubicBezTo>
                <a:cubicBezTo>
                  <a:pt x="73" y="17"/>
                  <a:pt x="72" y="19"/>
                  <a:pt x="72" y="21"/>
                </a:cubicBezTo>
                <a:cubicBezTo>
                  <a:pt x="72" y="13"/>
                  <a:pt x="72" y="13"/>
                  <a:pt x="72" y="13"/>
                </a:cubicBezTo>
                <a:cubicBezTo>
                  <a:pt x="72" y="12"/>
                  <a:pt x="72" y="10"/>
                  <a:pt x="72" y="9"/>
                </a:cubicBezTo>
                <a:cubicBezTo>
                  <a:pt x="72" y="3"/>
                  <a:pt x="72" y="3"/>
                  <a:pt x="72" y="3"/>
                </a:cubicBezTo>
                <a:close/>
                <a:moveTo>
                  <a:pt x="79" y="73"/>
                </a:moveTo>
                <a:cubicBezTo>
                  <a:pt x="76" y="74"/>
                  <a:pt x="74" y="74"/>
                  <a:pt x="72" y="74"/>
                </a:cubicBezTo>
                <a:cubicBezTo>
                  <a:pt x="72" y="69"/>
                  <a:pt x="72" y="69"/>
                  <a:pt x="72" y="69"/>
                </a:cubicBezTo>
                <a:cubicBezTo>
                  <a:pt x="74" y="70"/>
                  <a:pt x="76" y="70"/>
                  <a:pt x="79" y="69"/>
                </a:cubicBezTo>
                <a:cubicBezTo>
                  <a:pt x="79" y="73"/>
                  <a:pt x="79" y="73"/>
                  <a:pt x="79" y="73"/>
                </a:cubicBezTo>
                <a:close/>
                <a:moveTo>
                  <a:pt x="79" y="31"/>
                </a:moveTo>
                <a:cubicBezTo>
                  <a:pt x="79" y="34"/>
                  <a:pt x="79" y="34"/>
                  <a:pt x="79" y="34"/>
                </a:cubicBezTo>
                <a:cubicBezTo>
                  <a:pt x="78" y="34"/>
                  <a:pt x="78" y="34"/>
                  <a:pt x="78" y="34"/>
                </a:cubicBezTo>
                <a:cubicBezTo>
                  <a:pt x="74" y="36"/>
                  <a:pt x="73" y="41"/>
                  <a:pt x="75" y="45"/>
                </a:cubicBezTo>
                <a:cubicBezTo>
                  <a:pt x="76" y="47"/>
                  <a:pt x="77" y="48"/>
                  <a:pt x="79" y="49"/>
                </a:cubicBezTo>
                <a:cubicBezTo>
                  <a:pt x="79" y="52"/>
                  <a:pt x="79" y="52"/>
                  <a:pt x="79" y="52"/>
                </a:cubicBezTo>
                <a:cubicBezTo>
                  <a:pt x="76" y="51"/>
                  <a:pt x="74" y="51"/>
                  <a:pt x="72" y="52"/>
                </a:cubicBezTo>
                <a:cubicBezTo>
                  <a:pt x="72" y="25"/>
                  <a:pt x="72" y="25"/>
                  <a:pt x="72" y="25"/>
                </a:cubicBezTo>
                <a:cubicBezTo>
                  <a:pt x="72" y="26"/>
                  <a:pt x="72" y="26"/>
                  <a:pt x="72" y="26"/>
                </a:cubicBezTo>
                <a:cubicBezTo>
                  <a:pt x="73" y="29"/>
                  <a:pt x="76" y="31"/>
                  <a:pt x="79" y="31"/>
                </a:cubicBezTo>
                <a:close/>
                <a:moveTo>
                  <a:pt x="66" y="2"/>
                </a:moveTo>
                <a:cubicBezTo>
                  <a:pt x="68" y="2"/>
                  <a:pt x="70" y="3"/>
                  <a:pt x="72" y="3"/>
                </a:cubicBezTo>
                <a:cubicBezTo>
                  <a:pt x="72" y="9"/>
                  <a:pt x="72" y="9"/>
                  <a:pt x="72" y="9"/>
                </a:cubicBezTo>
                <a:cubicBezTo>
                  <a:pt x="71" y="9"/>
                  <a:pt x="71" y="9"/>
                  <a:pt x="71" y="8"/>
                </a:cubicBezTo>
                <a:cubicBezTo>
                  <a:pt x="70" y="7"/>
                  <a:pt x="68" y="5"/>
                  <a:pt x="66" y="5"/>
                </a:cubicBezTo>
                <a:cubicBezTo>
                  <a:pt x="66" y="2"/>
                  <a:pt x="66" y="2"/>
                  <a:pt x="66" y="2"/>
                </a:cubicBezTo>
                <a:close/>
                <a:moveTo>
                  <a:pt x="72" y="74"/>
                </a:moveTo>
                <a:cubicBezTo>
                  <a:pt x="70" y="74"/>
                  <a:pt x="68" y="73"/>
                  <a:pt x="66" y="73"/>
                </a:cubicBezTo>
                <a:cubicBezTo>
                  <a:pt x="66" y="64"/>
                  <a:pt x="66" y="64"/>
                  <a:pt x="66" y="64"/>
                </a:cubicBezTo>
                <a:cubicBezTo>
                  <a:pt x="66" y="64"/>
                  <a:pt x="67" y="64"/>
                  <a:pt x="67" y="65"/>
                </a:cubicBezTo>
                <a:cubicBezTo>
                  <a:pt x="68" y="67"/>
                  <a:pt x="70" y="68"/>
                  <a:pt x="72" y="69"/>
                </a:cubicBezTo>
                <a:cubicBezTo>
                  <a:pt x="72" y="74"/>
                  <a:pt x="72" y="74"/>
                  <a:pt x="72" y="74"/>
                </a:cubicBezTo>
                <a:close/>
                <a:moveTo>
                  <a:pt x="72" y="13"/>
                </a:moveTo>
                <a:cubicBezTo>
                  <a:pt x="72" y="21"/>
                  <a:pt x="72" y="21"/>
                  <a:pt x="72" y="21"/>
                </a:cubicBezTo>
                <a:cubicBezTo>
                  <a:pt x="71" y="22"/>
                  <a:pt x="71" y="24"/>
                  <a:pt x="72" y="25"/>
                </a:cubicBezTo>
                <a:cubicBezTo>
                  <a:pt x="72" y="52"/>
                  <a:pt x="72" y="52"/>
                  <a:pt x="72" y="52"/>
                </a:cubicBezTo>
                <a:cubicBezTo>
                  <a:pt x="71" y="52"/>
                  <a:pt x="71" y="52"/>
                  <a:pt x="71" y="52"/>
                </a:cubicBezTo>
                <a:cubicBezTo>
                  <a:pt x="69" y="54"/>
                  <a:pt x="67" y="55"/>
                  <a:pt x="66" y="57"/>
                </a:cubicBezTo>
                <a:cubicBezTo>
                  <a:pt x="66" y="16"/>
                  <a:pt x="66" y="16"/>
                  <a:pt x="66" y="16"/>
                </a:cubicBezTo>
                <a:cubicBezTo>
                  <a:pt x="67" y="16"/>
                  <a:pt x="68" y="16"/>
                  <a:pt x="69" y="16"/>
                </a:cubicBezTo>
                <a:cubicBezTo>
                  <a:pt x="70" y="15"/>
                  <a:pt x="71" y="14"/>
                  <a:pt x="72" y="13"/>
                </a:cubicBezTo>
                <a:close/>
                <a:moveTo>
                  <a:pt x="22" y="10"/>
                </a:moveTo>
                <a:cubicBezTo>
                  <a:pt x="41" y="2"/>
                  <a:pt x="55" y="0"/>
                  <a:pt x="66" y="2"/>
                </a:cubicBezTo>
                <a:cubicBezTo>
                  <a:pt x="66" y="5"/>
                  <a:pt x="66" y="5"/>
                  <a:pt x="66" y="5"/>
                </a:cubicBezTo>
                <a:cubicBezTo>
                  <a:pt x="65" y="5"/>
                  <a:pt x="65" y="6"/>
                  <a:pt x="64" y="6"/>
                </a:cubicBezTo>
                <a:cubicBezTo>
                  <a:pt x="64" y="6"/>
                  <a:pt x="64" y="6"/>
                  <a:pt x="64" y="6"/>
                </a:cubicBezTo>
                <a:cubicBezTo>
                  <a:pt x="61" y="7"/>
                  <a:pt x="60" y="11"/>
                  <a:pt x="61" y="13"/>
                </a:cubicBezTo>
                <a:cubicBezTo>
                  <a:pt x="62" y="15"/>
                  <a:pt x="64" y="16"/>
                  <a:pt x="66" y="16"/>
                </a:cubicBezTo>
                <a:cubicBezTo>
                  <a:pt x="66" y="57"/>
                  <a:pt x="66" y="57"/>
                  <a:pt x="66" y="57"/>
                </a:cubicBezTo>
                <a:cubicBezTo>
                  <a:pt x="66" y="59"/>
                  <a:pt x="66" y="62"/>
                  <a:pt x="66" y="64"/>
                </a:cubicBezTo>
                <a:cubicBezTo>
                  <a:pt x="66" y="73"/>
                  <a:pt x="66" y="73"/>
                  <a:pt x="66" y="73"/>
                </a:cubicBezTo>
                <a:cubicBezTo>
                  <a:pt x="56" y="68"/>
                  <a:pt x="48" y="56"/>
                  <a:pt x="37" y="57"/>
                </a:cubicBezTo>
                <a:cubicBezTo>
                  <a:pt x="32" y="57"/>
                  <a:pt x="27" y="58"/>
                  <a:pt x="22" y="57"/>
                </a:cubicBezTo>
                <a:cubicBezTo>
                  <a:pt x="22" y="49"/>
                  <a:pt x="22" y="49"/>
                  <a:pt x="22" y="49"/>
                </a:cubicBezTo>
                <a:cubicBezTo>
                  <a:pt x="24" y="49"/>
                  <a:pt x="25" y="48"/>
                  <a:pt x="27" y="48"/>
                </a:cubicBezTo>
                <a:cubicBezTo>
                  <a:pt x="27" y="48"/>
                  <a:pt x="27" y="48"/>
                  <a:pt x="27" y="48"/>
                </a:cubicBezTo>
                <a:cubicBezTo>
                  <a:pt x="32" y="45"/>
                  <a:pt x="34" y="38"/>
                  <a:pt x="32" y="33"/>
                </a:cubicBezTo>
                <a:cubicBezTo>
                  <a:pt x="30" y="29"/>
                  <a:pt x="26" y="27"/>
                  <a:pt x="22" y="27"/>
                </a:cubicBezTo>
                <a:lnTo>
                  <a:pt x="22" y="10"/>
                </a:lnTo>
                <a:close/>
                <a:moveTo>
                  <a:pt x="2" y="41"/>
                </a:moveTo>
                <a:cubicBezTo>
                  <a:pt x="0" y="23"/>
                  <a:pt x="18" y="12"/>
                  <a:pt x="18" y="12"/>
                </a:cubicBezTo>
                <a:cubicBezTo>
                  <a:pt x="20" y="12"/>
                  <a:pt x="21" y="11"/>
                  <a:pt x="22" y="10"/>
                </a:cubicBezTo>
                <a:cubicBezTo>
                  <a:pt x="22" y="27"/>
                  <a:pt x="22" y="27"/>
                  <a:pt x="22" y="27"/>
                </a:cubicBezTo>
                <a:cubicBezTo>
                  <a:pt x="20" y="27"/>
                  <a:pt x="19" y="27"/>
                  <a:pt x="17" y="28"/>
                </a:cubicBezTo>
                <a:cubicBezTo>
                  <a:pt x="12" y="31"/>
                  <a:pt x="9" y="37"/>
                  <a:pt x="12" y="43"/>
                </a:cubicBezTo>
                <a:cubicBezTo>
                  <a:pt x="14" y="47"/>
                  <a:pt x="18" y="49"/>
                  <a:pt x="22" y="49"/>
                </a:cubicBezTo>
                <a:cubicBezTo>
                  <a:pt x="22" y="57"/>
                  <a:pt x="22" y="57"/>
                  <a:pt x="22" y="57"/>
                </a:cubicBezTo>
                <a:cubicBezTo>
                  <a:pt x="12" y="57"/>
                  <a:pt x="4" y="53"/>
                  <a:pt x="2" y="41"/>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76" name="Freeform 90"/>
          <p:cNvSpPr/>
          <p:nvPr/>
        </p:nvSpPr>
        <p:spPr bwMode="auto">
          <a:xfrm>
            <a:off x="2386654" y="3215117"/>
            <a:ext cx="206375" cy="266700"/>
          </a:xfrm>
          <a:custGeom>
            <a:avLst/>
            <a:gdLst>
              <a:gd name="T0" fmla="*/ 0 w 95"/>
              <a:gd name="T1" fmla="*/ 21 h 123"/>
              <a:gd name="T2" fmla="*/ 4 w 95"/>
              <a:gd name="T3" fmla="*/ 19 h 123"/>
              <a:gd name="T4" fmla="*/ 59 w 95"/>
              <a:gd name="T5" fmla="*/ 109 h 123"/>
              <a:gd name="T6" fmla="*/ 79 w 95"/>
              <a:gd name="T7" fmla="*/ 112 h 123"/>
              <a:gd name="T8" fmla="*/ 85 w 95"/>
              <a:gd name="T9" fmla="*/ 93 h 123"/>
              <a:gd name="T10" fmla="*/ 29 w 95"/>
              <a:gd name="T11" fmla="*/ 3 h 123"/>
              <a:gd name="T12" fmla="*/ 34 w 95"/>
              <a:gd name="T13" fmla="*/ 0 h 123"/>
              <a:gd name="T14" fmla="*/ 90 w 95"/>
              <a:gd name="T15" fmla="*/ 91 h 123"/>
              <a:gd name="T16" fmla="*/ 82 w 95"/>
              <a:gd name="T17" fmla="*/ 117 h 123"/>
              <a:gd name="T18" fmla="*/ 56 w 95"/>
              <a:gd name="T19" fmla="*/ 112 h 123"/>
              <a:gd name="T20" fmla="*/ 0 w 95"/>
              <a:gd name="T21" fmla="*/ 2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123">
                <a:moveTo>
                  <a:pt x="0" y="21"/>
                </a:moveTo>
                <a:cubicBezTo>
                  <a:pt x="4" y="19"/>
                  <a:pt x="4" y="19"/>
                  <a:pt x="4" y="19"/>
                </a:cubicBezTo>
                <a:cubicBezTo>
                  <a:pt x="59" y="109"/>
                  <a:pt x="59" y="109"/>
                  <a:pt x="59" y="109"/>
                </a:cubicBezTo>
                <a:cubicBezTo>
                  <a:pt x="63" y="115"/>
                  <a:pt x="72" y="117"/>
                  <a:pt x="79" y="112"/>
                </a:cubicBezTo>
                <a:cubicBezTo>
                  <a:pt x="87" y="108"/>
                  <a:pt x="89" y="99"/>
                  <a:pt x="85" y="93"/>
                </a:cubicBezTo>
                <a:cubicBezTo>
                  <a:pt x="29" y="3"/>
                  <a:pt x="29" y="3"/>
                  <a:pt x="29" y="3"/>
                </a:cubicBezTo>
                <a:cubicBezTo>
                  <a:pt x="34" y="0"/>
                  <a:pt x="34" y="0"/>
                  <a:pt x="34" y="0"/>
                </a:cubicBezTo>
                <a:cubicBezTo>
                  <a:pt x="90" y="91"/>
                  <a:pt x="90" y="91"/>
                  <a:pt x="90" y="91"/>
                </a:cubicBezTo>
                <a:cubicBezTo>
                  <a:pt x="95" y="100"/>
                  <a:pt x="92" y="111"/>
                  <a:pt x="82" y="117"/>
                </a:cubicBezTo>
                <a:cubicBezTo>
                  <a:pt x="73" y="123"/>
                  <a:pt x="61" y="121"/>
                  <a:pt x="56" y="112"/>
                </a:cubicBezTo>
                <a:lnTo>
                  <a:pt x="0" y="21"/>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77" name="Freeform 91"/>
          <p:cNvSpPr/>
          <p:nvPr/>
        </p:nvSpPr>
        <p:spPr bwMode="auto">
          <a:xfrm>
            <a:off x="2373954" y="3205592"/>
            <a:ext cx="101600" cy="69850"/>
          </a:xfrm>
          <a:custGeom>
            <a:avLst/>
            <a:gdLst>
              <a:gd name="T0" fmla="*/ 1 w 47"/>
              <a:gd name="T1" fmla="*/ 30 h 32"/>
              <a:gd name="T2" fmla="*/ 6 w 47"/>
              <a:gd name="T3" fmla="*/ 31 h 32"/>
              <a:gd name="T4" fmla="*/ 44 w 47"/>
              <a:gd name="T5" fmla="*/ 7 h 32"/>
              <a:gd name="T6" fmla="*/ 46 w 47"/>
              <a:gd name="T7" fmla="*/ 2 h 32"/>
              <a:gd name="T8" fmla="*/ 41 w 47"/>
              <a:gd name="T9" fmla="*/ 1 h 32"/>
              <a:gd name="T10" fmla="*/ 2 w 47"/>
              <a:gd name="T11" fmla="*/ 25 h 32"/>
              <a:gd name="T12" fmla="*/ 1 w 47"/>
              <a:gd name="T13" fmla="*/ 30 h 32"/>
            </a:gdLst>
            <a:ahLst/>
            <a:cxnLst>
              <a:cxn ang="0">
                <a:pos x="T0" y="T1"/>
              </a:cxn>
              <a:cxn ang="0">
                <a:pos x="T2" y="T3"/>
              </a:cxn>
              <a:cxn ang="0">
                <a:pos x="T4" y="T5"/>
              </a:cxn>
              <a:cxn ang="0">
                <a:pos x="T6" y="T7"/>
              </a:cxn>
              <a:cxn ang="0">
                <a:pos x="T8" y="T9"/>
              </a:cxn>
              <a:cxn ang="0">
                <a:pos x="T10" y="T11"/>
              </a:cxn>
              <a:cxn ang="0">
                <a:pos x="T12" y="T13"/>
              </a:cxn>
            </a:cxnLst>
            <a:rect l="0" t="0" r="r" b="b"/>
            <a:pathLst>
              <a:path w="47" h="32">
                <a:moveTo>
                  <a:pt x="1" y="30"/>
                </a:moveTo>
                <a:cubicBezTo>
                  <a:pt x="2" y="32"/>
                  <a:pt x="4" y="32"/>
                  <a:pt x="6" y="31"/>
                </a:cubicBezTo>
                <a:cubicBezTo>
                  <a:pt x="44" y="7"/>
                  <a:pt x="44" y="7"/>
                  <a:pt x="44" y="7"/>
                </a:cubicBezTo>
                <a:cubicBezTo>
                  <a:pt x="46" y="6"/>
                  <a:pt x="47" y="4"/>
                  <a:pt x="46" y="2"/>
                </a:cubicBezTo>
                <a:cubicBezTo>
                  <a:pt x="45" y="1"/>
                  <a:pt x="42" y="0"/>
                  <a:pt x="41" y="1"/>
                </a:cubicBezTo>
                <a:cubicBezTo>
                  <a:pt x="2" y="25"/>
                  <a:pt x="2" y="25"/>
                  <a:pt x="2" y="25"/>
                </a:cubicBezTo>
                <a:cubicBezTo>
                  <a:pt x="1" y="26"/>
                  <a:pt x="0" y="28"/>
                  <a:pt x="1" y="30"/>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78" name="Freeform 92"/>
          <p:cNvSpPr/>
          <p:nvPr/>
        </p:nvSpPr>
        <p:spPr bwMode="auto">
          <a:xfrm>
            <a:off x="2415229" y="3262742"/>
            <a:ext cx="139700" cy="192088"/>
          </a:xfrm>
          <a:custGeom>
            <a:avLst/>
            <a:gdLst>
              <a:gd name="T0" fmla="*/ 0 w 64"/>
              <a:gd name="T1" fmla="*/ 3 h 88"/>
              <a:gd name="T2" fmla="*/ 5 w 64"/>
              <a:gd name="T3" fmla="*/ 0 h 88"/>
              <a:gd name="T4" fmla="*/ 55 w 64"/>
              <a:gd name="T5" fmla="*/ 80 h 88"/>
              <a:gd name="T6" fmla="*/ 64 w 64"/>
              <a:gd name="T7" fmla="*/ 85 h 88"/>
              <a:gd name="T8" fmla="*/ 63 w 64"/>
              <a:gd name="T9" fmla="*/ 85 h 88"/>
              <a:gd name="T10" fmla="*/ 49 w 64"/>
              <a:gd name="T11" fmla="*/ 82 h 88"/>
              <a:gd name="T12" fmla="*/ 0 w 64"/>
              <a:gd name="T13" fmla="*/ 3 h 88"/>
            </a:gdLst>
            <a:ahLst/>
            <a:cxnLst>
              <a:cxn ang="0">
                <a:pos x="T0" y="T1"/>
              </a:cxn>
              <a:cxn ang="0">
                <a:pos x="T2" y="T3"/>
              </a:cxn>
              <a:cxn ang="0">
                <a:pos x="T4" y="T5"/>
              </a:cxn>
              <a:cxn ang="0">
                <a:pos x="T6" y="T7"/>
              </a:cxn>
              <a:cxn ang="0">
                <a:pos x="T8" y="T9"/>
              </a:cxn>
              <a:cxn ang="0">
                <a:pos x="T10" y="T11"/>
              </a:cxn>
              <a:cxn ang="0">
                <a:pos x="T12" y="T13"/>
              </a:cxn>
            </a:cxnLst>
            <a:rect l="0" t="0" r="r" b="b"/>
            <a:pathLst>
              <a:path w="64" h="88">
                <a:moveTo>
                  <a:pt x="0" y="3"/>
                </a:moveTo>
                <a:cubicBezTo>
                  <a:pt x="5" y="0"/>
                  <a:pt x="5" y="0"/>
                  <a:pt x="5" y="0"/>
                </a:cubicBezTo>
                <a:cubicBezTo>
                  <a:pt x="55" y="80"/>
                  <a:pt x="55" y="80"/>
                  <a:pt x="55" y="80"/>
                </a:cubicBezTo>
                <a:cubicBezTo>
                  <a:pt x="57" y="83"/>
                  <a:pt x="60" y="85"/>
                  <a:pt x="64" y="85"/>
                </a:cubicBezTo>
                <a:cubicBezTo>
                  <a:pt x="63" y="85"/>
                  <a:pt x="63" y="85"/>
                  <a:pt x="63" y="85"/>
                </a:cubicBezTo>
                <a:cubicBezTo>
                  <a:pt x="58" y="88"/>
                  <a:pt x="52" y="87"/>
                  <a:pt x="49" y="82"/>
                </a:cubicBezTo>
                <a:lnTo>
                  <a:pt x="0" y="3"/>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79" name="Freeform 93"/>
          <p:cNvSpPr>
            <a:spLocks noEditPoints="1"/>
          </p:cNvSpPr>
          <p:nvPr/>
        </p:nvSpPr>
        <p:spPr bwMode="auto">
          <a:xfrm>
            <a:off x="3747141" y="4866117"/>
            <a:ext cx="219075" cy="239713"/>
          </a:xfrm>
          <a:custGeom>
            <a:avLst/>
            <a:gdLst>
              <a:gd name="T0" fmla="*/ 78 w 101"/>
              <a:gd name="T1" fmla="*/ 51 h 110"/>
              <a:gd name="T2" fmla="*/ 75 w 101"/>
              <a:gd name="T3" fmla="*/ 63 h 110"/>
              <a:gd name="T4" fmla="*/ 75 w 101"/>
              <a:gd name="T5" fmla="*/ 73 h 110"/>
              <a:gd name="T6" fmla="*/ 77 w 101"/>
              <a:gd name="T7" fmla="*/ 74 h 110"/>
              <a:gd name="T8" fmla="*/ 86 w 101"/>
              <a:gd name="T9" fmla="*/ 86 h 110"/>
              <a:gd name="T10" fmla="*/ 75 w 101"/>
              <a:gd name="T11" fmla="*/ 80 h 110"/>
              <a:gd name="T12" fmla="*/ 75 w 101"/>
              <a:gd name="T13" fmla="*/ 22 h 110"/>
              <a:gd name="T14" fmla="*/ 86 w 101"/>
              <a:gd name="T15" fmla="*/ 15 h 110"/>
              <a:gd name="T16" fmla="*/ 77 w 101"/>
              <a:gd name="T17" fmla="*/ 28 h 110"/>
              <a:gd name="T18" fmla="*/ 75 w 101"/>
              <a:gd name="T19" fmla="*/ 28 h 110"/>
              <a:gd name="T20" fmla="*/ 98 w 101"/>
              <a:gd name="T21" fmla="*/ 48 h 110"/>
              <a:gd name="T22" fmla="*/ 83 w 101"/>
              <a:gd name="T23" fmla="*/ 51 h 110"/>
              <a:gd name="T24" fmla="*/ 98 w 101"/>
              <a:gd name="T25" fmla="*/ 53 h 110"/>
              <a:gd name="T26" fmla="*/ 98 w 101"/>
              <a:gd name="T27" fmla="*/ 48 h 110"/>
              <a:gd name="T28" fmla="*/ 52 w 101"/>
              <a:gd name="T29" fmla="*/ 110 h 110"/>
              <a:gd name="T30" fmla="*/ 66 w 101"/>
              <a:gd name="T31" fmla="*/ 74 h 110"/>
              <a:gd name="T32" fmla="*/ 75 w 101"/>
              <a:gd name="T33" fmla="*/ 39 h 110"/>
              <a:gd name="T34" fmla="*/ 50 w 101"/>
              <a:gd name="T35" fmla="*/ 29 h 110"/>
              <a:gd name="T36" fmla="*/ 72 w 101"/>
              <a:gd name="T37" fmla="*/ 51 h 110"/>
              <a:gd name="T38" fmla="*/ 62 w 101"/>
              <a:gd name="T39" fmla="*/ 70 h 110"/>
              <a:gd name="T40" fmla="*/ 60 w 101"/>
              <a:gd name="T41" fmla="*/ 85 h 110"/>
              <a:gd name="T42" fmla="*/ 50 w 101"/>
              <a:gd name="T43" fmla="*/ 110 h 110"/>
              <a:gd name="T44" fmla="*/ 75 w 101"/>
              <a:gd name="T45" fmla="*/ 28 h 110"/>
              <a:gd name="T46" fmla="*/ 74 w 101"/>
              <a:gd name="T47" fmla="*/ 24 h 110"/>
              <a:gd name="T48" fmla="*/ 75 w 101"/>
              <a:gd name="T49" fmla="*/ 73 h 110"/>
              <a:gd name="T50" fmla="*/ 74 w 101"/>
              <a:gd name="T51" fmla="*/ 78 h 110"/>
              <a:gd name="T52" fmla="*/ 75 w 101"/>
              <a:gd name="T53" fmla="*/ 73 h 110"/>
              <a:gd name="T54" fmla="*/ 50 w 101"/>
              <a:gd name="T55" fmla="*/ 0 h 110"/>
              <a:gd name="T56" fmla="*/ 53 w 101"/>
              <a:gd name="T57" fmla="*/ 3 h 110"/>
              <a:gd name="T58" fmla="*/ 50 w 101"/>
              <a:gd name="T59" fmla="*/ 18 h 110"/>
              <a:gd name="T60" fmla="*/ 50 w 101"/>
              <a:gd name="T61" fmla="*/ 23 h 110"/>
              <a:gd name="T62" fmla="*/ 25 w 101"/>
              <a:gd name="T63" fmla="*/ 63 h 110"/>
              <a:gd name="T64" fmla="*/ 35 w 101"/>
              <a:gd name="T65" fmla="*/ 96 h 110"/>
              <a:gd name="T66" fmla="*/ 50 w 101"/>
              <a:gd name="T67" fmla="*/ 110 h 110"/>
              <a:gd name="T68" fmla="*/ 41 w 101"/>
              <a:gd name="T69" fmla="*/ 85 h 110"/>
              <a:gd name="T70" fmla="*/ 39 w 101"/>
              <a:gd name="T71" fmla="*/ 70 h 110"/>
              <a:gd name="T72" fmla="*/ 34 w 101"/>
              <a:gd name="T73" fmla="*/ 35 h 110"/>
              <a:gd name="T74" fmla="*/ 50 w 101"/>
              <a:gd name="T75" fmla="*/ 23 h 110"/>
              <a:gd name="T76" fmla="*/ 50 w 101"/>
              <a:gd name="T77" fmla="*/ 18 h 110"/>
              <a:gd name="T78" fmla="*/ 48 w 101"/>
              <a:gd name="T79" fmla="*/ 3 h 110"/>
              <a:gd name="T80" fmla="*/ 25 w 101"/>
              <a:gd name="T81" fmla="*/ 80 h 110"/>
              <a:gd name="T82" fmla="*/ 27 w 101"/>
              <a:gd name="T83" fmla="*/ 74 h 110"/>
              <a:gd name="T84" fmla="*/ 25 w 101"/>
              <a:gd name="T85" fmla="*/ 80 h 110"/>
              <a:gd name="T86" fmla="*/ 25 w 101"/>
              <a:gd name="T87" fmla="*/ 22 h 110"/>
              <a:gd name="T88" fmla="*/ 27 w 101"/>
              <a:gd name="T89" fmla="*/ 28 h 110"/>
              <a:gd name="T90" fmla="*/ 25 w 101"/>
              <a:gd name="T91" fmla="*/ 39 h 110"/>
              <a:gd name="T92" fmla="*/ 25 w 101"/>
              <a:gd name="T93" fmla="*/ 63 h 110"/>
              <a:gd name="T94" fmla="*/ 25 w 101"/>
              <a:gd name="T95" fmla="*/ 22 h 110"/>
              <a:gd name="T96" fmla="*/ 23 w 101"/>
              <a:gd name="T97" fmla="*/ 28 h 110"/>
              <a:gd name="T98" fmla="*/ 15 w 101"/>
              <a:gd name="T99" fmla="*/ 19 h 110"/>
              <a:gd name="T100" fmla="*/ 18 w 101"/>
              <a:gd name="T101" fmla="*/ 15 h 110"/>
              <a:gd name="T102" fmla="*/ 25 w 101"/>
              <a:gd name="T103" fmla="*/ 73 h 110"/>
              <a:gd name="T104" fmla="*/ 18 w 101"/>
              <a:gd name="T105" fmla="*/ 86 h 110"/>
              <a:gd name="T106" fmla="*/ 15 w 101"/>
              <a:gd name="T107" fmla="*/ 83 h 110"/>
              <a:gd name="T108" fmla="*/ 23 w 101"/>
              <a:gd name="T109" fmla="*/ 74 h 110"/>
              <a:gd name="T110" fmla="*/ 18 w 101"/>
              <a:gd name="T111" fmla="*/ 51 h 110"/>
              <a:gd name="T112" fmla="*/ 15 w 101"/>
              <a:gd name="T113" fmla="*/ 48 h 110"/>
              <a:gd name="T114" fmla="*/ 0 w 101"/>
              <a:gd name="T115" fmla="*/ 51 h 110"/>
              <a:gd name="T116" fmla="*/ 15 w 101"/>
              <a:gd name="T117" fmla="*/ 5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 h="110">
                <a:moveTo>
                  <a:pt x="75" y="63"/>
                </a:moveTo>
                <a:cubicBezTo>
                  <a:pt x="77" y="59"/>
                  <a:pt x="78" y="55"/>
                  <a:pt x="78" y="51"/>
                </a:cubicBezTo>
                <a:cubicBezTo>
                  <a:pt x="78" y="47"/>
                  <a:pt x="77" y="43"/>
                  <a:pt x="75" y="39"/>
                </a:cubicBezTo>
                <a:cubicBezTo>
                  <a:pt x="75" y="63"/>
                  <a:pt x="75" y="63"/>
                  <a:pt x="75" y="63"/>
                </a:cubicBezTo>
                <a:close/>
                <a:moveTo>
                  <a:pt x="75" y="80"/>
                </a:moveTo>
                <a:cubicBezTo>
                  <a:pt x="75" y="73"/>
                  <a:pt x="75" y="73"/>
                  <a:pt x="75" y="73"/>
                </a:cubicBezTo>
                <a:cubicBezTo>
                  <a:pt x="76" y="73"/>
                  <a:pt x="77" y="73"/>
                  <a:pt x="77" y="74"/>
                </a:cubicBezTo>
                <a:cubicBezTo>
                  <a:pt x="77" y="74"/>
                  <a:pt x="77" y="74"/>
                  <a:pt x="77" y="74"/>
                </a:cubicBezTo>
                <a:cubicBezTo>
                  <a:pt x="86" y="83"/>
                  <a:pt x="86" y="83"/>
                  <a:pt x="86" y="83"/>
                </a:cubicBezTo>
                <a:cubicBezTo>
                  <a:pt x="87" y="84"/>
                  <a:pt x="87" y="85"/>
                  <a:pt x="86" y="86"/>
                </a:cubicBezTo>
                <a:cubicBezTo>
                  <a:pt x="85" y="87"/>
                  <a:pt x="83" y="87"/>
                  <a:pt x="82" y="86"/>
                </a:cubicBezTo>
                <a:cubicBezTo>
                  <a:pt x="75" y="80"/>
                  <a:pt x="75" y="80"/>
                  <a:pt x="75" y="80"/>
                </a:cubicBezTo>
                <a:close/>
                <a:moveTo>
                  <a:pt x="75" y="28"/>
                </a:moveTo>
                <a:cubicBezTo>
                  <a:pt x="75" y="22"/>
                  <a:pt x="75" y="22"/>
                  <a:pt x="75" y="22"/>
                </a:cubicBezTo>
                <a:cubicBezTo>
                  <a:pt x="82" y="15"/>
                  <a:pt x="82" y="15"/>
                  <a:pt x="82" y="15"/>
                </a:cubicBezTo>
                <a:cubicBezTo>
                  <a:pt x="83" y="14"/>
                  <a:pt x="85" y="14"/>
                  <a:pt x="86" y="15"/>
                </a:cubicBezTo>
                <a:cubicBezTo>
                  <a:pt x="87" y="16"/>
                  <a:pt x="87" y="18"/>
                  <a:pt x="86" y="19"/>
                </a:cubicBezTo>
                <a:cubicBezTo>
                  <a:pt x="77" y="28"/>
                  <a:pt x="77" y="28"/>
                  <a:pt x="77" y="28"/>
                </a:cubicBezTo>
                <a:cubicBezTo>
                  <a:pt x="77" y="28"/>
                  <a:pt x="77" y="28"/>
                  <a:pt x="77" y="28"/>
                </a:cubicBezTo>
                <a:cubicBezTo>
                  <a:pt x="77" y="28"/>
                  <a:pt x="76" y="28"/>
                  <a:pt x="75" y="28"/>
                </a:cubicBezTo>
                <a:close/>
                <a:moveTo>
                  <a:pt x="98" y="48"/>
                </a:moveTo>
                <a:cubicBezTo>
                  <a:pt x="98" y="48"/>
                  <a:pt x="98" y="48"/>
                  <a:pt x="98" y="48"/>
                </a:cubicBezTo>
                <a:cubicBezTo>
                  <a:pt x="86" y="48"/>
                  <a:pt x="86" y="48"/>
                  <a:pt x="86" y="48"/>
                </a:cubicBezTo>
                <a:cubicBezTo>
                  <a:pt x="84" y="48"/>
                  <a:pt x="83" y="49"/>
                  <a:pt x="83" y="51"/>
                </a:cubicBezTo>
                <a:cubicBezTo>
                  <a:pt x="83" y="52"/>
                  <a:pt x="84" y="53"/>
                  <a:pt x="86" y="53"/>
                </a:cubicBezTo>
                <a:cubicBezTo>
                  <a:pt x="98" y="53"/>
                  <a:pt x="98" y="53"/>
                  <a:pt x="98" y="53"/>
                </a:cubicBezTo>
                <a:cubicBezTo>
                  <a:pt x="100" y="53"/>
                  <a:pt x="101" y="52"/>
                  <a:pt x="101" y="51"/>
                </a:cubicBezTo>
                <a:cubicBezTo>
                  <a:pt x="101" y="49"/>
                  <a:pt x="100" y="48"/>
                  <a:pt x="98" y="48"/>
                </a:cubicBezTo>
                <a:close/>
                <a:moveTo>
                  <a:pt x="50" y="110"/>
                </a:moveTo>
                <a:cubicBezTo>
                  <a:pt x="52" y="110"/>
                  <a:pt x="52" y="110"/>
                  <a:pt x="52" y="110"/>
                </a:cubicBezTo>
                <a:cubicBezTo>
                  <a:pt x="60" y="110"/>
                  <a:pt x="66" y="104"/>
                  <a:pt x="66" y="96"/>
                </a:cubicBezTo>
                <a:cubicBezTo>
                  <a:pt x="66" y="74"/>
                  <a:pt x="66" y="74"/>
                  <a:pt x="66" y="74"/>
                </a:cubicBezTo>
                <a:cubicBezTo>
                  <a:pt x="70" y="71"/>
                  <a:pt x="73" y="67"/>
                  <a:pt x="75" y="63"/>
                </a:cubicBezTo>
                <a:cubicBezTo>
                  <a:pt x="75" y="39"/>
                  <a:pt x="75" y="39"/>
                  <a:pt x="75" y="39"/>
                </a:cubicBezTo>
                <a:cubicBezTo>
                  <a:pt x="71" y="29"/>
                  <a:pt x="61" y="23"/>
                  <a:pt x="50" y="23"/>
                </a:cubicBezTo>
                <a:cubicBezTo>
                  <a:pt x="50" y="29"/>
                  <a:pt x="50" y="29"/>
                  <a:pt x="50" y="29"/>
                </a:cubicBezTo>
                <a:cubicBezTo>
                  <a:pt x="56" y="29"/>
                  <a:pt x="62" y="31"/>
                  <a:pt x="66" y="35"/>
                </a:cubicBezTo>
                <a:cubicBezTo>
                  <a:pt x="70" y="39"/>
                  <a:pt x="72" y="45"/>
                  <a:pt x="72" y="51"/>
                </a:cubicBezTo>
                <a:cubicBezTo>
                  <a:pt x="72" y="59"/>
                  <a:pt x="68" y="66"/>
                  <a:pt x="62" y="70"/>
                </a:cubicBezTo>
                <a:cubicBezTo>
                  <a:pt x="62" y="70"/>
                  <a:pt x="62" y="70"/>
                  <a:pt x="62" y="70"/>
                </a:cubicBezTo>
                <a:cubicBezTo>
                  <a:pt x="61" y="70"/>
                  <a:pt x="60" y="71"/>
                  <a:pt x="60" y="72"/>
                </a:cubicBezTo>
                <a:cubicBezTo>
                  <a:pt x="60" y="85"/>
                  <a:pt x="60" y="85"/>
                  <a:pt x="60" y="85"/>
                </a:cubicBezTo>
                <a:cubicBezTo>
                  <a:pt x="50" y="85"/>
                  <a:pt x="50" y="85"/>
                  <a:pt x="50" y="85"/>
                </a:cubicBezTo>
                <a:cubicBezTo>
                  <a:pt x="50" y="110"/>
                  <a:pt x="50" y="110"/>
                  <a:pt x="50" y="110"/>
                </a:cubicBezTo>
                <a:close/>
                <a:moveTo>
                  <a:pt x="75" y="22"/>
                </a:moveTo>
                <a:cubicBezTo>
                  <a:pt x="75" y="28"/>
                  <a:pt x="75" y="28"/>
                  <a:pt x="75" y="28"/>
                </a:cubicBezTo>
                <a:cubicBezTo>
                  <a:pt x="75" y="28"/>
                  <a:pt x="74" y="28"/>
                  <a:pt x="74" y="28"/>
                </a:cubicBezTo>
                <a:cubicBezTo>
                  <a:pt x="72" y="27"/>
                  <a:pt x="72" y="25"/>
                  <a:pt x="74" y="24"/>
                </a:cubicBezTo>
                <a:cubicBezTo>
                  <a:pt x="75" y="22"/>
                  <a:pt x="75" y="22"/>
                  <a:pt x="75" y="22"/>
                </a:cubicBezTo>
                <a:close/>
                <a:moveTo>
                  <a:pt x="75" y="73"/>
                </a:moveTo>
                <a:cubicBezTo>
                  <a:pt x="75" y="80"/>
                  <a:pt x="75" y="80"/>
                  <a:pt x="75" y="80"/>
                </a:cubicBezTo>
                <a:cubicBezTo>
                  <a:pt x="74" y="78"/>
                  <a:pt x="74" y="78"/>
                  <a:pt x="74" y="78"/>
                </a:cubicBezTo>
                <a:cubicBezTo>
                  <a:pt x="72" y="77"/>
                  <a:pt x="72" y="75"/>
                  <a:pt x="74" y="74"/>
                </a:cubicBezTo>
                <a:cubicBezTo>
                  <a:pt x="74" y="73"/>
                  <a:pt x="75" y="73"/>
                  <a:pt x="75" y="73"/>
                </a:cubicBezTo>
                <a:close/>
                <a:moveTo>
                  <a:pt x="50" y="18"/>
                </a:moveTo>
                <a:cubicBezTo>
                  <a:pt x="50" y="0"/>
                  <a:pt x="50" y="0"/>
                  <a:pt x="50" y="0"/>
                </a:cubicBezTo>
                <a:cubicBezTo>
                  <a:pt x="50" y="0"/>
                  <a:pt x="50" y="0"/>
                  <a:pt x="50" y="0"/>
                </a:cubicBezTo>
                <a:cubicBezTo>
                  <a:pt x="52" y="0"/>
                  <a:pt x="53" y="2"/>
                  <a:pt x="53" y="3"/>
                </a:cubicBezTo>
                <a:cubicBezTo>
                  <a:pt x="53" y="15"/>
                  <a:pt x="53" y="15"/>
                  <a:pt x="53" y="15"/>
                </a:cubicBezTo>
                <a:cubicBezTo>
                  <a:pt x="53" y="17"/>
                  <a:pt x="52" y="18"/>
                  <a:pt x="50" y="18"/>
                </a:cubicBezTo>
                <a:cubicBezTo>
                  <a:pt x="50" y="18"/>
                  <a:pt x="50" y="18"/>
                  <a:pt x="50" y="18"/>
                </a:cubicBezTo>
                <a:close/>
                <a:moveTo>
                  <a:pt x="50" y="23"/>
                </a:moveTo>
                <a:cubicBezTo>
                  <a:pt x="39" y="23"/>
                  <a:pt x="30" y="29"/>
                  <a:pt x="25" y="39"/>
                </a:cubicBezTo>
                <a:cubicBezTo>
                  <a:pt x="25" y="63"/>
                  <a:pt x="25" y="63"/>
                  <a:pt x="25" y="63"/>
                </a:cubicBezTo>
                <a:cubicBezTo>
                  <a:pt x="27" y="68"/>
                  <a:pt x="31" y="71"/>
                  <a:pt x="35" y="74"/>
                </a:cubicBezTo>
                <a:cubicBezTo>
                  <a:pt x="35" y="96"/>
                  <a:pt x="35" y="96"/>
                  <a:pt x="35" y="96"/>
                </a:cubicBezTo>
                <a:cubicBezTo>
                  <a:pt x="35" y="104"/>
                  <a:pt x="41" y="110"/>
                  <a:pt x="49" y="110"/>
                </a:cubicBezTo>
                <a:cubicBezTo>
                  <a:pt x="50" y="110"/>
                  <a:pt x="50" y="110"/>
                  <a:pt x="50" y="110"/>
                </a:cubicBezTo>
                <a:cubicBezTo>
                  <a:pt x="50" y="85"/>
                  <a:pt x="50" y="85"/>
                  <a:pt x="50" y="85"/>
                </a:cubicBezTo>
                <a:cubicBezTo>
                  <a:pt x="41" y="85"/>
                  <a:pt x="41" y="85"/>
                  <a:pt x="41" y="85"/>
                </a:cubicBezTo>
                <a:cubicBezTo>
                  <a:pt x="41" y="72"/>
                  <a:pt x="41" y="72"/>
                  <a:pt x="41" y="72"/>
                </a:cubicBezTo>
                <a:cubicBezTo>
                  <a:pt x="41" y="71"/>
                  <a:pt x="40" y="71"/>
                  <a:pt x="39" y="70"/>
                </a:cubicBezTo>
                <a:cubicBezTo>
                  <a:pt x="33" y="66"/>
                  <a:pt x="28" y="59"/>
                  <a:pt x="28" y="51"/>
                </a:cubicBezTo>
                <a:cubicBezTo>
                  <a:pt x="28" y="45"/>
                  <a:pt x="30" y="39"/>
                  <a:pt x="34" y="35"/>
                </a:cubicBezTo>
                <a:cubicBezTo>
                  <a:pt x="39" y="31"/>
                  <a:pt x="44" y="29"/>
                  <a:pt x="50" y="29"/>
                </a:cubicBezTo>
                <a:cubicBezTo>
                  <a:pt x="50" y="23"/>
                  <a:pt x="50" y="23"/>
                  <a:pt x="50" y="23"/>
                </a:cubicBezTo>
                <a:close/>
                <a:moveTo>
                  <a:pt x="50" y="0"/>
                </a:moveTo>
                <a:cubicBezTo>
                  <a:pt x="50" y="18"/>
                  <a:pt x="50" y="18"/>
                  <a:pt x="50" y="18"/>
                </a:cubicBezTo>
                <a:cubicBezTo>
                  <a:pt x="49" y="18"/>
                  <a:pt x="48" y="17"/>
                  <a:pt x="48" y="15"/>
                </a:cubicBezTo>
                <a:cubicBezTo>
                  <a:pt x="48" y="3"/>
                  <a:pt x="48" y="3"/>
                  <a:pt x="48" y="3"/>
                </a:cubicBezTo>
                <a:cubicBezTo>
                  <a:pt x="48" y="2"/>
                  <a:pt x="49" y="1"/>
                  <a:pt x="50" y="0"/>
                </a:cubicBezTo>
                <a:close/>
                <a:moveTo>
                  <a:pt x="25" y="80"/>
                </a:moveTo>
                <a:cubicBezTo>
                  <a:pt x="25" y="73"/>
                  <a:pt x="25" y="73"/>
                  <a:pt x="25" y="73"/>
                </a:cubicBezTo>
                <a:cubicBezTo>
                  <a:pt x="26" y="73"/>
                  <a:pt x="27" y="73"/>
                  <a:pt x="27" y="74"/>
                </a:cubicBezTo>
                <a:cubicBezTo>
                  <a:pt x="28" y="75"/>
                  <a:pt x="28" y="77"/>
                  <a:pt x="27" y="78"/>
                </a:cubicBezTo>
                <a:cubicBezTo>
                  <a:pt x="25" y="80"/>
                  <a:pt x="25" y="80"/>
                  <a:pt x="25" y="80"/>
                </a:cubicBezTo>
                <a:close/>
                <a:moveTo>
                  <a:pt x="25" y="28"/>
                </a:moveTo>
                <a:cubicBezTo>
                  <a:pt x="25" y="22"/>
                  <a:pt x="25" y="22"/>
                  <a:pt x="25" y="22"/>
                </a:cubicBezTo>
                <a:cubicBezTo>
                  <a:pt x="27" y="24"/>
                  <a:pt x="27" y="24"/>
                  <a:pt x="27" y="24"/>
                </a:cubicBezTo>
                <a:cubicBezTo>
                  <a:pt x="28" y="25"/>
                  <a:pt x="28" y="27"/>
                  <a:pt x="27" y="28"/>
                </a:cubicBezTo>
                <a:cubicBezTo>
                  <a:pt x="27" y="28"/>
                  <a:pt x="26" y="28"/>
                  <a:pt x="25" y="28"/>
                </a:cubicBezTo>
                <a:close/>
                <a:moveTo>
                  <a:pt x="25" y="39"/>
                </a:moveTo>
                <a:cubicBezTo>
                  <a:pt x="23" y="42"/>
                  <a:pt x="22" y="46"/>
                  <a:pt x="22" y="51"/>
                </a:cubicBezTo>
                <a:cubicBezTo>
                  <a:pt x="22" y="55"/>
                  <a:pt x="23" y="59"/>
                  <a:pt x="25" y="63"/>
                </a:cubicBezTo>
                <a:cubicBezTo>
                  <a:pt x="25" y="39"/>
                  <a:pt x="25" y="39"/>
                  <a:pt x="25" y="39"/>
                </a:cubicBezTo>
                <a:close/>
                <a:moveTo>
                  <a:pt x="25" y="22"/>
                </a:moveTo>
                <a:cubicBezTo>
                  <a:pt x="25" y="28"/>
                  <a:pt x="25" y="28"/>
                  <a:pt x="25" y="28"/>
                </a:cubicBezTo>
                <a:cubicBezTo>
                  <a:pt x="25" y="28"/>
                  <a:pt x="24" y="28"/>
                  <a:pt x="23" y="28"/>
                </a:cubicBezTo>
                <a:cubicBezTo>
                  <a:pt x="23" y="28"/>
                  <a:pt x="23" y="28"/>
                  <a:pt x="23" y="28"/>
                </a:cubicBezTo>
                <a:cubicBezTo>
                  <a:pt x="15" y="19"/>
                  <a:pt x="15" y="19"/>
                  <a:pt x="15" y="19"/>
                </a:cubicBezTo>
                <a:cubicBezTo>
                  <a:pt x="14" y="18"/>
                  <a:pt x="14" y="16"/>
                  <a:pt x="15" y="15"/>
                </a:cubicBezTo>
                <a:cubicBezTo>
                  <a:pt x="16" y="14"/>
                  <a:pt x="17" y="14"/>
                  <a:pt x="18" y="15"/>
                </a:cubicBezTo>
                <a:cubicBezTo>
                  <a:pt x="25" y="22"/>
                  <a:pt x="25" y="22"/>
                  <a:pt x="25" y="22"/>
                </a:cubicBezTo>
                <a:close/>
                <a:moveTo>
                  <a:pt x="25" y="73"/>
                </a:moveTo>
                <a:cubicBezTo>
                  <a:pt x="25" y="80"/>
                  <a:pt x="25" y="80"/>
                  <a:pt x="25" y="80"/>
                </a:cubicBezTo>
                <a:cubicBezTo>
                  <a:pt x="18" y="86"/>
                  <a:pt x="18" y="86"/>
                  <a:pt x="18" y="86"/>
                </a:cubicBezTo>
                <a:cubicBezTo>
                  <a:pt x="17" y="87"/>
                  <a:pt x="16" y="87"/>
                  <a:pt x="15" y="86"/>
                </a:cubicBezTo>
                <a:cubicBezTo>
                  <a:pt x="14" y="85"/>
                  <a:pt x="14" y="84"/>
                  <a:pt x="15" y="83"/>
                </a:cubicBezTo>
                <a:cubicBezTo>
                  <a:pt x="23" y="74"/>
                  <a:pt x="23" y="74"/>
                  <a:pt x="23" y="74"/>
                </a:cubicBezTo>
                <a:cubicBezTo>
                  <a:pt x="23" y="74"/>
                  <a:pt x="23" y="74"/>
                  <a:pt x="23" y="74"/>
                </a:cubicBezTo>
                <a:cubicBezTo>
                  <a:pt x="24" y="74"/>
                  <a:pt x="25" y="73"/>
                  <a:pt x="25" y="73"/>
                </a:cubicBezTo>
                <a:close/>
                <a:moveTo>
                  <a:pt x="18" y="51"/>
                </a:moveTo>
                <a:cubicBezTo>
                  <a:pt x="18" y="51"/>
                  <a:pt x="18" y="51"/>
                  <a:pt x="18" y="51"/>
                </a:cubicBezTo>
                <a:cubicBezTo>
                  <a:pt x="18" y="49"/>
                  <a:pt x="16" y="48"/>
                  <a:pt x="15" y="48"/>
                </a:cubicBezTo>
                <a:cubicBezTo>
                  <a:pt x="3" y="48"/>
                  <a:pt x="3" y="48"/>
                  <a:pt x="3" y="48"/>
                </a:cubicBezTo>
                <a:cubicBezTo>
                  <a:pt x="1" y="48"/>
                  <a:pt x="0" y="49"/>
                  <a:pt x="0" y="51"/>
                </a:cubicBezTo>
                <a:cubicBezTo>
                  <a:pt x="0" y="52"/>
                  <a:pt x="1" y="53"/>
                  <a:pt x="3" y="53"/>
                </a:cubicBezTo>
                <a:cubicBezTo>
                  <a:pt x="15" y="53"/>
                  <a:pt x="15" y="53"/>
                  <a:pt x="15" y="53"/>
                </a:cubicBezTo>
                <a:cubicBezTo>
                  <a:pt x="16" y="53"/>
                  <a:pt x="18" y="52"/>
                  <a:pt x="18" y="51"/>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80" name="Freeform 94"/>
          <p:cNvSpPr/>
          <p:nvPr/>
        </p:nvSpPr>
        <p:spPr bwMode="auto">
          <a:xfrm>
            <a:off x="3482029" y="3286554"/>
            <a:ext cx="63500" cy="60325"/>
          </a:xfrm>
          <a:custGeom>
            <a:avLst/>
            <a:gdLst>
              <a:gd name="T0" fmla="*/ 28 w 29"/>
              <a:gd name="T1" fmla="*/ 16 h 28"/>
              <a:gd name="T2" fmla="*/ 12 w 29"/>
              <a:gd name="T3" fmla="*/ 27 h 28"/>
              <a:gd name="T4" fmla="*/ 1 w 29"/>
              <a:gd name="T5" fmla="*/ 12 h 28"/>
              <a:gd name="T6" fmla="*/ 17 w 29"/>
              <a:gd name="T7" fmla="*/ 1 h 28"/>
              <a:gd name="T8" fmla="*/ 28 w 29"/>
              <a:gd name="T9" fmla="*/ 16 h 28"/>
            </a:gdLst>
            <a:ahLst/>
            <a:cxnLst>
              <a:cxn ang="0">
                <a:pos x="T0" y="T1"/>
              </a:cxn>
              <a:cxn ang="0">
                <a:pos x="T2" y="T3"/>
              </a:cxn>
              <a:cxn ang="0">
                <a:pos x="T4" y="T5"/>
              </a:cxn>
              <a:cxn ang="0">
                <a:pos x="T6" y="T7"/>
              </a:cxn>
              <a:cxn ang="0">
                <a:pos x="T8" y="T9"/>
              </a:cxn>
            </a:cxnLst>
            <a:rect l="0" t="0" r="r" b="b"/>
            <a:pathLst>
              <a:path w="29" h="28">
                <a:moveTo>
                  <a:pt x="28" y="16"/>
                </a:moveTo>
                <a:cubicBezTo>
                  <a:pt x="26" y="23"/>
                  <a:pt x="19" y="28"/>
                  <a:pt x="12" y="27"/>
                </a:cubicBezTo>
                <a:cubicBezTo>
                  <a:pt x="5" y="26"/>
                  <a:pt x="0" y="19"/>
                  <a:pt x="1" y="12"/>
                </a:cubicBezTo>
                <a:cubicBezTo>
                  <a:pt x="3" y="4"/>
                  <a:pt x="10" y="0"/>
                  <a:pt x="17" y="1"/>
                </a:cubicBezTo>
                <a:cubicBezTo>
                  <a:pt x="24" y="2"/>
                  <a:pt x="29" y="9"/>
                  <a:pt x="28" y="16"/>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81" name="Freeform 95"/>
          <p:cNvSpPr/>
          <p:nvPr/>
        </p:nvSpPr>
        <p:spPr bwMode="auto">
          <a:xfrm>
            <a:off x="3467741" y="3103992"/>
            <a:ext cx="58738" cy="196850"/>
          </a:xfrm>
          <a:custGeom>
            <a:avLst/>
            <a:gdLst>
              <a:gd name="T0" fmla="*/ 27 w 27"/>
              <a:gd name="T1" fmla="*/ 90 h 91"/>
              <a:gd name="T2" fmla="*/ 12 w 27"/>
              <a:gd name="T3" fmla="*/ 14 h 91"/>
              <a:gd name="T4" fmla="*/ 1 w 27"/>
              <a:gd name="T5" fmla="*/ 0 h 91"/>
              <a:gd name="T6" fmla="*/ 17 w 27"/>
              <a:gd name="T7" fmla="*/ 91 h 91"/>
              <a:gd name="T8" fmla="*/ 27 w 27"/>
              <a:gd name="T9" fmla="*/ 90 h 91"/>
            </a:gdLst>
            <a:ahLst/>
            <a:cxnLst>
              <a:cxn ang="0">
                <a:pos x="T0" y="T1"/>
              </a:cxn>
              <a:cxn ang="0">
                <a:pos x="T2" y="T3"/>
              </a:cxn>
              <a:cxn ang="0">
                <a:pos x="T4" y="T5"/>
              </a:cxn>
              <a:cxn ang="0">
                <a:pos x="T6" y="T7"/>
              </a:cxn>
              <a:cxn ang="0">
                <a:pos x="T8" y="T9"/>
              </a:cxn>
            </a:cxnLst>
            <a:rect l="0" t="0" r="r" b="b"/>
            <a:pathLst>
              <a:path w="27" h="91">
                <a:moveTo>
                  <a:pt x="27" y="90"/>
                </a:moveTo>
                <a:cubicBezTo>
                  <a:pt x="27" y="90"/>
                  <a:pt x="12" y="14"/>
                  <a:pt x="12" y="14"/>
                </a:cubicBezTo>
                <a:cubicBezTo>
                  <a:pt x="12" y="14"/>
                  <a:pt x="3" y="0"/>
                  <a:pt x="1" y="0"/>
                </a:cubicBezTo>
                <a:cubicBezTo>
                  <a:pt x="0" y="0"/>
                  <a:pt x="17" y="91"/>
                  <a:pt x="17" y="91"/>
                </a:cubicBezTo>
                <a:lnTo>
                  <a:pt x="27" y="90"/>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82" name="Freeform 96"/>
          <p:cNvSpPr/>
          <p:nvPr/>
        </p:nvSpPr>
        <p:spPr bwMode="auto">
          <a:xfrm>
            <a:off x="3509016" y="3135742"/>
            <a:ext cx="127000" cy="169863"/>
          </a:xfrm>
          <a:custGeom>
            <a:avLst/>
            <a:gdLst>
              <a:gd name="T0" fmla="*/ 1 w 80"/>
              <a:gd name="T1" fmla="*/ 99 h 107"/>
              <a:gd name="T2" fmla="*/ 60 w 80"/>
              <a:gd name="T3" fmla="*/ 13 h 107"/>
              <a:gd name="T4" fmla="*/ 80 w 80"/>
              <a:gd name="T5" fmla="*/ 0 h 107"/>
              <a:gd name="T6" fmla="*/ 71 w 80"/>
              <a:gd name="T7" fmla="*/ 21 h 107"/>
              <a:gd name="T8" fmla="*/ 12 w 80"/>
              <a:gd name="T9" fmla="*/ 107 h 107"/>
              <a:gd name="T10" fmla="*/ 0 w 80"/>
              <a:gd name="T11" fmla="*/ 100 h 107"/>
              <a:gd name="T12" fmla="*/ 1 w 80"/>
              <a:gd name="T13" fmla="*/ 99 h 107"/>
            </a:gdLst>
            <a:ahLst/>
            <a:cxnLst>
              <a:cxn ang="0">
                <a:pos x="T0" y="T1"/>
              </a:cxn>
              <a:cxn ang="0">
                <a:pos x="T2" y="T3"/>
              </a:cxn>
              <a:cxn ang="0">
                <a:pos x="T4" y="T5"/>
              </a:cxn>
              <a:cxn ang="0">
                <a:pos x="T6" y="T7"/>
              </a:cxn>
              <a:cxn ang="0">
                <a:pos x="T8" y="T9"/>
              </a:cxn>
              <a:cxn ang="0">
                <a:pos x="T10" y="T11"/>
              </a:cxn>
              <a:cxn ang="0">
                <a:pos x="T12" y="T13"/>
              </a:cxn>
            </a:cxnLst>
            <a:rect l="0" t="0" r="r" b="b"/>
            <a:pathLst>
              <a:path w="80" h="107">
                <a:moveTo>
                  <a:pt x="1" y="99"/>
                </a:moveTo>
                <a:lnTo>
                  <a:pt x="60" y="13"/>
                </a:lnTo>
                <a:lnTo>
                  <a:pt x="80" y="0"/>
                </a:lnTo>
                <a:lnTo>
                  <a:pt x="71" y="21"/>
                </a:lnTo>
                <a:lnTo>
                  <a:pt x="12" y="107"/>
                </a:lnTo>
                <a:lnTo>
                  <a:pt x="0" y="100"/>
                </a:lnTo>
                <a:lnTo>
                  <a:pt x="1" y="99"/>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83" name="Freeform 97"/>
          <p:cNvSpPr/>
          <p:nvPr/>
        </p:nvSpPr>
        <p:spPr bwMode="auto">
          <a:xfrm>
            <a:off x="3497904" y="3332592"/>
            <a:ext cx="15875" cy="31750"/>
          </a:xfrm>
          <a:custGeom>
            <a:avLst/>
            <a:gdLst>
              <a:gd name="T0" fmla="*/ 2 w 7"/>
              <a:gd name="T1" fmla="*/ 3 h 15"/>
              <a:gd name="T2" fmla="*/ 5 w 7"/>
              <a:gd name="T3" fmla="*/ 1 h 15"/>
              <a:gd name="T4" fmla="*/ 7 w 7"/>
              <a:gd name="T5" fmla="*/ 3 h 15"/>
              <a:gd name="T6" fmla="*/ 5 w 7"/>
              <a:gd name="T7" fmla="*/ 13 h 15"/>
              <a:gd name="T8" fmla="*/ 3 w 7"/>
              <a:gd name="T9" fmla="*/ 15 h 15"/>
              <a:gd name="T10" fmla="*/ 1 w 7"/>
              <a:gd name="T11" fmla="*/ 12 h 15"/>
              <a:gd name="T12" fmla="*/ 2 w 7"/>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7" h="15">
                <a:moveTo>
                  <a:pt x="2" y="3"/>
                </a:moveTo>
                <a:cubicBezTo>
                  <a:pt x="3" y="1"/>
                  <a:pt x="4" y="0"/>
                  <a:pt x="5" y="1"/>
                </a:cubicBezTo>
                <a:cubicBezTo>
                  <a:pt x="6" y="1"/>
                  <a:pt x="7" y="2"/>
                  <a:pt x="7" y="3"/>
                </a:cubicBezTo>
                <a:cubicBezTo>
                  <a:pt x="5" y="13"/>
                  <a:pt x="5" y="13"/>
                  <a:pt x="5" y="13"/>
                </a:cubicBezTo>
                <a:cubicBezTo>
                  <a:pt x="5" y="14"/>
                  <a:pt x="4" y="15"/>
                  <a:pt x="3" y="15"/>
                </a:cubicBezTo>
                <a:cubicBezTo>
                  <a:pt x="1" y="15"/>
                  <a:pt x="0" y="13"/>
                  <a:pt x="1" y="12"/>
                </a:cubicBezTo>
                <a:lnTo>
                  <a:pt x="2" y="3"/>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84" name="Freeform 98"/>
          <p:cNvSpPr>
            <a:spLocks noEditPoints="1"/>
          </p:cNvSpPr>
          <p:nvPr/>
        </p:nvSpPr>
        <p:spPr bwMode="auto">
          <a:xfrm>
            <a:off x="3447104" y="1724454"/>
            <a:ext cx="220663" cy="236538"/>
          </a:xfrm>
          <a:custGeom>
            <a:avLst/>
            <a:gdLst>
              <a:gd name="T0" fmla="*/ 78 w 101"/>
              <a:gd name="T1" fmla="*/ 50 h 109"/>
              <a:gd name="T2" fmla="*/ 76 w 101"/>
              <a:gd name="T3" fmla="*/ 62 h 109"/>
              <a:gd name="T4" fmla="*/ 76 w 101"/>
              <a:gd name="T5" fmla="*/ 73 h 109"/>
              <a:gd name="T6" fmla="*/ 78 w 101"/>
              <a:gd name="T7" fmla="*/ 73 h 109"/>
              <a:gd name="T8" fmla="*/ 86 w 101"/>
              <a:gd name="T9" fmla="*/ 86 h 109"/>
              <a:gd name="T10" fmla="*/ 76 w 101"/>
              <a:gd name="T11" fmla="*/ 79 h 109"/>
              <a:gd name="T12" fmla="*/ 76 w 101"/>
              <a:gd name="T13" fmla="*/ 22 h 109"/>
              <a:gd name="T14" fmla="*/ 86 w 101"/>
              <a:gd name="T15" fmla="*/ 15 h 109"/>
              <a:gd name="T16" fmla="*/ 78 w 101"/>
              <a:gd name="T17" fmla="*/ 27 h 109"/>
              <a:gd name="T18" fmla="*/ 76 w 101"/>
              <a:gd name="T19" fmla="*/ 28 h 109"/>
              <a:gd name="T20" fmla="*/ 99 w 101"/>
              <a:gd name="T21" fmla="*/ 48 h 109"/>
              <a:gd name="T22" fmla="*/ 84 w 101"/>
              <a:gd name="T23" fmla="*/ 50 h 109"/>
              <a:gd name="T24" fmla="*/ 99 w 101"/>
              <a:gd name="T25" fmla="*/ 53 h 109"/>
              <a:gd name="T26" fmla="*/ 99 w 101"/>
              <a:gd name="T27" fmla="*/ 48 h 109"/>
              <a:gd name="T28" fmla="*/ 53 w 101"/>
              <a:gd name="T29" fmla="*/ 109 h 109"/>
              <a:gd name="T30" fmla="*/ 66 w 101"/>
              <a:gd name="T31" fmla="*/ 73 h 109"/>
              <a:gd name="T32" fmla="*/ 76 w 101"/>
              <a:gd name="T33" fmla="*/ 38 h 109"/>
              <a:gd name="T34" fmla="*/ 51 w 101"/>
              <a:gd name="T35" fmla="*/ 28 h 109"/>
              <a:gd name="T36" fmla="*/ 73 w 101"/>
              <a:gd name="T37" fmla="*/ 50 h 109"/>
              <a:gd name="T38" fmla="*/ 62 w 101"/>
              <a:gd name="T39" fmla="*/ 69 h 109"/>
              <a:gd name="T40" fmla="*/ 61 w 101"/>
              <a:gd name="T41" fmla="*/ 84 h 109"/>
              <a:gd name="T42" fmla="*/ 51 w 101"/>
              <a:gd name="T43" fmla="*/ 109 h 109"/>
              <a:gd name="T44" fmla="*/ 76 w 101"/>
              <a:gd name="T45" fmla="*/ 28 h 109"/>
              <a:gd name="T46" fmla="*/ 74 w 101"/>
              <a:gd name="T47" fmla="*/ 23 h 109"/>
              <a:gd name="T48" fmla="*/ 76 w 101"/>
              <a:gd name="T49" fmla="*/ 73 h 109"/>
              <a:gd name="T50" fmla="*/ 74 w 101"/>
              <a:gd name="T51" fmla="*/ 77 h 109"/>
              <a:gd name="T52" fmla="*/ 76 w 101"/>
              <a:gd name="T53" fmla="*/ 73 h 109"/>
              <a:gd name="T54" fmla="*/ 51 w 101"/>
              <a:gd name="T55" fmla="*/ 0 h 109"/>
              <a:gd name="T56" fmla="*/ 53 w 101"/>
              <a:gd name="T57" fmla="*/ 2 h 109"/>
              <a:gd name="T58" fmla="*/ 51 w 101"/>
              <a:gd name="T59" fmla="*/ 17 h 109"/>
              <a:gd name="T60" fmla="*/ 51 w 101"/>
              <a:gd name="T61" fmla="*/ 22 h 109"/>
              <a:gd name="T62" fmla="*/ 26 w 101"/>
              <a:gd name="T63" fmla="*/ 62 h 109"/>
              <a:gd name="T64" fmla="*/ 35 w 101"/>
              <a:gd name="T65" fmla="*/ 95 h 109"/>
              <a:gd name="T66" fmla="*/ 51 w 101"/>
              <a:gd name="T67" fmla="*/ 109 h 109"/>
              <a:gd name="T68" fmla="*/ 41 w 101"/>
              <a:gd name="T69" fmla="*/ 84 h 109"/>
              <a:gd name="T70" fmla="*/ 40 w 101"/>
              <a:gd name="T71" fmla="*/ 69 h 109"/>
              <a:gd name="T72" fmla="*/ 35 w 101"/>
              <a:gd name="T73" fmla="*/ 35 h 109"/>
              <a:gd name="T74" fmla="*/ 51 w 101"/>
              <a:gd name="T75" fmla="*/ 22 h 109"/>
              <a:gd name="T76" fmla="*/ 51 w 101"/>
              <a:gd name="T77" fmla="*/ 17 h 109"/>
              <a:gd name="T78" fmla="*/ 48 w 101"/>
              <a:gd name="T79" fmla="*/ 2 h 109"/>
              <a:gd name="T80" fmla="*/ 26 w 101"/>
              <a:gd name="T81" fmla="*/ 79 h 109"/>
              <a:gd name="T82" fmla="*/ 28 w 101"/>
              <a:gd name="T83" fmla="*/ 73 h 109"/>
              <a:gd name="T84" fmla="*/ 26 w 101"/>
              <a:gd name="T85" fmla="*/ 79 h 109"/>
              <a:gd name="T86" fmla="*/ 26 w 101"/>
              <a:gd name="T87" fmla="*/ 21 h 109"/>
              <a:gd name="T88" fmla="*/ 28 w 101"/>
              <a:gd name="T89" fmla="*/ 27 h 109"/>
              <a:gd name="T90" fmla="*/ 26 w 101"/>
              <a:gd name="T91" fmla="*/ 38 h 109"/>
              <a:gd name="T92" fmla="*/ 26 w 101"/>
              <a:gd name="T93" fmla="*/ 62 h 109"/>
              <a:gd name="T94" fmla="*/ 26 w 101"/>
              <a:gd name="T95" fmla="*/ 21 h 109"/>
              <a:gd name="T96" fmla="*/ 24 w 101"/>
              <a:gd name="T97" fmla="*/ 27 h 109"/>
              <a:gd name="T98" fmla="*/ 15 w 101"/>
              <a:gd name="T99" fmla="*/ 18 h 109"/>
              <a:gd name="T100" fmla="*/ 19 w 101"/>
              <a:gd name="T101" fmla="*/ 15 h 109"/>
              <a:gd name="T102" fmla="*/ 26 w 101"/>
              <a:gd name="T103" fmla="*/ 73 h 109"/>
              <a:gd name="T104" fmla="*/ 19 w 101"/>
              <a:gd name="T105" fmla="*/ 86 h 109"/>
              <a:gd name="T106" fmla="*/ 15 w 101"/>
              <a:gd name="T107" fmla="*/ 82 h 109"/>
              <a:gd name="T108" fmla="*/ 24 w 101"/>
              <a:gd name="T109" fmla="*/ 73 h 109"/>
              <a:gd name="T110" fmla="*/ 18 w 101"/>
              <a:gd name="T111" fmla="*/ 50 h 109"/>
              <a:gd name="T112" fmla="*/ 15 w 101"/>
              <a:gd name="T113" fmla="*/ 48 h 109"/>
              <a:gd name="T114" fmla="*/ 0 w 101"/>
              <a:gd name="T115" fmla="*/ 50 h 109"/>
              <a:gd name="T116" fmla="*/ 15 w 101"/>
              <a:gd name="T117" fmla="*/ 5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 h="109">
                <a:moveTo>
                  <a:pt x="76" y="62"/>
                </a:moveTo>
                <a:cubicBezTo>
                  <a:pt x="78" y="58"/>
                  <a:pt x="78" y="54"/>
                  <a:pt x="78" y="50"/>
                </a:cubicBezTo>
                <a:cubicBezTo>
                  <a:pt x="78" y="46"/>
                  <a:pt x="78" y="42"/>
                  <a:pt x="76" y="38"/>
                </a:cubicBezTo>
                <a:cubicBezTo>
                  <a:pt x="76" y="62"/>
                  <a:pt x="76" y="62"/>
                  <a:pt x="76" y="62"/>
                </a:cubicBezTo>
                <a:close/>
                <a:moveTo>
                  <a:pt x="76" y="79"/>
                </a:moveTo>
                <a:cubicBezTo>
                  <a:pt x="76" y="73"/>
                  <a:pt x="76" y="73"/>
                  <a:pt x="76" y="73"/>
                </a:cubicBezTo>
                <a:cubicBezTo>
                  <a:pt x="77" y="73"/>
                  <a:pt x="77" y="73"/>
                  <a:pt x="78" y="73"/>
                </a:cubicBezTo>
                <a:cubicBezTo>
                  <a:pt x="78" y="73"/>
                  <a:pt x="78" y="73"/>
                  <a:pt x="78" y="73"/>
                </a:cubicBezTo>
                <a:cubicBezTo>
                  <a:pt x="86" y="82"/>
                  <a:pt x="86" y="82"/>
                  <a:pt x="86" y="82"/>
                </a:cubicBezTo>
                <a:cubicBezTo>
                  <a:pt x="87" y="83"/>
                  <a:pt x="87" y="85"/>
                  <a:pt x="86" y="86"/>
                </a:cubicBezTo>
                <a:cubicBezTo>
                  <a:pt x="85" y="87"/>
                  <a:pt x="84" y="87"/>
                  <a:pt x="83" y="86"/>
                </a:cubicBezTo>
                <a:cubicBezTo>
                  <a:pt x="76" y="79"/>
                  <a:pt x="76" y="79"/>
                  <a:pt x="76" y="79"/>
                </a:cubicBezTo>
                <a:close/>
                <a:moveTo>
                  <a:pt x="76" y="28"/>
                </a:moveTo>
                <a:cubicBezTo>
                  <a:pt x="76" y="22"/>
                  <a:pt x="76" y="22"/>
                  <a:pt x="76" y="22"/>
                </a:cubicBezTo>
                <a:cubicBezTo>
                  <a:pt x="83" y="15"/>
                  <a:pt x="83" y="15"/>
                  <a:pt x="83" y="15"/>
                </a:cubicBezTo>
                <a:cubicBezTo>
                  <a:pt x="84" y="14"/>
                  <a:pt x="85" y="14"/>
                  <a:pt x="86" y="15"/>
                </a:cubicBezTo>
                <a:cubicBezTo>
                  <a:pt x="87" y="16"/>
                  <a:pt x="87" y="17"/>
                  <a:pt x="86" y="18"/>
                </a:cubicBezTo>
                <a:cubicBezTo>
                  <a:pt x="78" y="27"/>
                  <a:pt x="78" y="27"/>
                  <a:pt x="78" y="27"/>
                </a:cubicBezTo>
                <a:cubicBezTo>
                  <a:pt x="78" y="27"/>
                  <a:pt x="78" y="27"/>
                  <a:pt x="78" y="27"/>
                </a:cubicBezTo>
                <a:cubicBezTo>
                  <a:pt x="77" y="28"/>
                  <a:pt x="77" y="28"/>
                  <a:pt x="76" y="28"/>
                </a:cubicBezTo>
                <a:close/>
                <a:moveTo>
                  <a:pt x="99" y="48"/>
                </a:moveTo>
                <a:cubicBezTo>
                  <a:pt x="99" y="48"/>
                  <a:pt x="99" y="48"/>
                  <a:pt x="99" y="48"/>
                </a:cubicBezTo>
                <a:cubicBezTo>
                  <a:pt x="86" y="48"/>
                  <a:pt x="86" y="48"/>
                  <a:pt x="86" y="48"/>
                </a:cubicBezTo>
                <a:cubicBezTo>
                  <a:pt x="85" y="48"/>
                  <a:pt x="84" y="49"/>
                  <a:pt x="84" y="50"/>
                </a:cubicBezTo>
                <a:cubicBezTo>
                  <a:pt x="84" y="52"/>
                  <a:pt x="85" y="53"/>
                  <a:pt x="86" y="53"/>
                </a:cubicBezTo>
                <a:cubicBezTo>
                  <a:pt x="99" y="53"/>
                  <a:pt x="99" y="53"/>
                  <a:pt x="99" y="53"/>
                </a:cubicBezTo>
                <a:cubicBezTo>
                  <a:pt x="100" y="53"/>
                  <a:pt x="101" y="52"/>
                  <a:pt x="101" y="50"/>
                </a:cubicBezTo>
                <a:cubicBezTo>
                  <a:pt x="101" y="49"/>
                  <a:pt x="100" y="48"/>
                  <a:pt x="99" y="48"/>
                </a:cubicBezTo>
                <a:close/>
                <a:moveTo>
                  <a:pt x="51" y="109"/>
                </a:moveTo>
                <a:cubicBezTo>
                  <a:pt x="53" y="109"/>
                  <a:pt x="53" y="109"/>
                  <a:pt x="53" y="109"/>
                </a:cubicBezTo>
                <a:cubicBezTo>
                  <a:pt x="60" y="109"/>
                  <a:pt x="66" y="103"/>
                  <a:pt x="66" y="95"/>
                </a:cubicBezTo>
                <a:cubicBezTo>
                  <a:pt x="66" y="73"/>
                  <a:pt x="66" y="73"/>
                  <a:pt x="66" y="73"/>
                </a:cubicBezTo>
                <a:cubicBezTo>
                  <a:pt x="70" y="70"/>
                  <a:pt x="74" y="67"/>
                  <a:pt x="76" y="62"/>
                </a:cubicBezTo>
                <a:cubicBezTo>
                  <a:pt x="76" y="38"/>
                  <a:pt x="76" y="38"/>
                  <a:pt x="76" y="38"/>
                </a:cubicBezTo>
                <a:cubicBezTo>
                  <a:pt x="71" y="29"/>
                  <a:pt x="62" y="22"/>
                  <a:pt x="51" y="22"/>
                </a:cubicBezTo>
                <a:cubicBezTo>
                  <a:pt x="51" y="28"/>
                  <a:pt x="51" y="28"/>
                  <a:pt x="51" y="28"/>
                </a:cubicBezTo>
                <a:cubicBezTo>
                  <a:pt x="57" y="28"/>
                  <a:pt x="62" y="31"/>
                  <a:pt x="66" y="35"/>
                </a:cubicBezTo>
                <a:cubicBezTo>
                  <a:pt x="70" y="39"/>
                  <a:pt x="73" y="44"/>
                  <a:pt x="73" y="50"/>
                </a:cubicBezTo>
                <a:cubicBezTo>
                  <a:pt x="73" y="58"/>
                  <a:pt x="68" y="65"/>
                  <a:pt x="62" y="69"/>
                </a:cubicBezTo>
                <a:cubicBezTo>
                  <a:pt x="62" y="69"/>
                  <a:pt x="62" y="69"/>
                  <a:pt x="62" y="69"/>
                </a:cubicBezTo>
                <a:cubicBezTo>
                  <a:pt x="61" y="70"/>
                  <a:pt x="61" y="71"/>
                  <a:pt x="61" y="72"/>
                </a:cubicBezTo>
                <a:cubicBezTo>
                  <a:pt x="61" y="84"/>
                  <a:pt x="61" y="84"/>
                  <a:pt x="61" y="84"/>
                </a:cubicBezTo>
                <a:cubicBezTo>
                  <a:pt x="51" y="84"/>
                  <a:pt x="51" y="84"/>
                  <a:pt x="51" y="84"/>
                </a:cubicBezTo>
                <a:cubicBezTo>
                  <a:pt x="51" y="109"/>
                  <a:pt x="51" y="109"/>
                  <a:pt x="51" y="109"/>
                </a:cubicBezTo>
                <a:close/>
                <a:moveTo>
                  <a:pt x="76" y="22"/>
                </a:moveTo>
                <a:cubicBezTo>
                  <a:pt x="76" y="28"/>
                  <a:pt x="76" y="28"/>
                  <a:pt x="76" y="28"/>
                </a:cubicBezTo>
                <a:cubicBezTo>
                  <a:pt x="75" y="28"/>
                  <a:pt x="75" y="28"/>
                  <a:pt x="74" y="27"/>
                </a:cubicBezTo>
                <a:cubicBezTo>
                  <a:pt x="73" y="26"/>
                  <a:pt x="73" y="24"/>
                  <a:pt x="74" y="23"/>
                </a:cubicBezTo>
                <a:cubicBezTo>
                  <a:pt x="76" y="22"/>
                  <a:pt x="76" y="22"/>
                  <a:pt x="76" y="22"/>
                </a:cubicBezTo>
                <a:close/>
                <a:moveTo>
                  <a:pt x="76" y="73"/>
                </a:moveTo>
                <a:cubicBezTo>
                  <a:pt x="76" y="79"/>
                  <a:pt x="76" y="79"/>
                  <a:pt x="76" y="79"/>
                </a:cubicBezTo>
                <a:cubicBezTo>
                  <a:pt x="74" y="77"/>
                  <a:pt x="74" y="77"/>
                  <a:pt x="74" y="77"/>
                </a:cubicBezTo>
                <a:cubicBezTo>
                  <a:pt x="73" y="76"/>
                  <a:pt x="73" y="74"/>
                  <a:pt x="74" y="73"/>
                </a:cubicBezTo>
                <a:cubicBezTo>
                  <a:pt x="75" y="73"/>
                  <a:pt x="75" y="73"/>
                  <a:pt x="76" y="73"/>
                </a:cubicBezTo>
                <a:close/>
                <a:moveTo>
                  <a:pt x="51" y="17"/>
                </a:moveTo>
                <a:cubicBezTo>
                  <a:pt x="51" y="0"/>
                  <a:pt x="51" y="0"/>
                  <a:pt x="51" y="0"/>
                </a:cubicBezTo>
                <a:cubicBezTo>
                  <a:pt x="51" y="0"/>
                  <a:pt x="51" y="0"/>
                  <a:pt x="51" y="0"/>
                </a:cubicBezTo>
                <a:cubicBezTo>
                  <a:pt x="52" y="0"/>
                  <a:pt x="53" y="1"/>
                  <a:pt x="53" y="2"/>
                </a:cubicBezTo>
                <a:cubicBezTo>
                  <a:pt x="53" y="15"/>
                  <a:pt x="53" y="15"/>
                  <a:pt x="53" y="15"/>
                </a:cubicBezTo>
                <a:cubicBezTo>
                  <a:pt x="53" y="16"/>
                  <a:pt x="52" y="17"/>
                  <a:pt x="51" y="17"/>
                </a:cubicBezTo>
                <a:cubicBezTo>
                  <a:pt x="51" y="17"/>
                  <a:pt x="51" y="17"/>
                  <a:pt x="51" y="17"/>
                </a:cubicBezTo>
                <a:close/>
                <a:moveTo>
                  <a:pt x="51" y="22"/>
                </a:moveTo>
                <a:cubicBezTo>
                  <a:pt x="40" y="22"/>
                  <a:pt x="30" y="29"/>
                  <a:pt x="26" y="38"/>
                </a:cubicBezTo>
                <a:cubicBezTo>
                  <a:pt x="26" y="62"/>
                  <a:pt x="26" y="62"/>
                  <a:pt x="26" y="62"/>
                </a:cubicBezTo>
                <a:cubicBezTo>
                  <a:pt x="28" y="67"/>
                  <a:pt x="31" y="71"/>
                  <a:pt x="35" y="74"/>
                </a:cubicBezTo>
                <a:cubicBezTo>
                  <a:pt x="35" y="95"/>
                  <a:pt x="35" y="95"/>
                  <a:pt x="35" y="95"/>
                </a:cubicBezTo>
                <a:cubicBezTo>
                  <a:pt x="35" y="103"/>
                  <a:pt x="42" y="109"/>
                  <a:pt x="49" y="109"/>
                </a:cubicBezTo>
                <a:cubicBezTo>
                  <a:pt x="51" y="109"/>
                  <a:pt x="51" y="109"/>
                  <a:pt x="51" y="109"/>
                </a:cubicBezTo>
                <a:cubicBezTo>
                  <a:pt x="51" y="84"/>
                  <a:pt x="51" y="84"/>
                  <a:pt x="51" y="84"/>
                </a:cubicBezTo>
                <a:cubicBezTo>
                  <a:pt x="41" y="84"/>
                  <a:pt x="41" y="84"/>
                  <a:pt x="41" y="84"/>
                </a:cubicBezTo>
                <a:cubicBezTo>
                  <a:pt x="41" y="72"/>
                  <a:pt x="41" y="72"/>
                  <a:pt x="41" y="72"/>
                </a:cubicBezTo>
                <a:cubicBezTo>
                  <a:pt x="41" y="71"/>
                  <a:pt x="41" y="70"/>
                  <a:pt x="40" y="69"/>
                </a:cubicBezTo>
                <a:cubicBezTo>
                  <a:pt x="33" y="66"/>
                  <a:pt x="28" y="58"/>
                  <a:pt x="28" y="50"/>
                </a:cubicBezTo>
                <a:cubicBezTo>
                  <a:pt x="28" y="44"/>
                  <a:pt x="31" y="39"/>
                  <a:pt x="35" y="35"/>
                </a:cubicBezTo>
                <a:cubicBezTo>
                  <a:pt x="39" y="31"/>
                  <a:pt x="44" y="28"/>
                  <a:pt x="51" y="28"/>
                </a:cubicBezTo>
                <a:cubicBezTo>
                  <a:pt x="51" y="22"/>
                  <a:pt x="51" y="22"/>
                  <a:pt x="51" y="22"/>
                </a:cubicBezTo>
                <a:close/>
                <a:moveTo>
                  <a:pt x="51" y="0"/>
                </a:moveTo>
                <a:cubicBezTo>
                  <a:pt x="51" y="17"/>
                  <a:pt x="51" y="17"/>
                  <a:pt x="51" y="17"/>
                </a:cubicBezTo>
                <a:cubicBezTo>
                  <a:pt x="49" y="17"/>
                  <a:pt x="48" y="16"/>
                  <a:pt x="48" y="15"/>
                </a:cubicBezTo>
                <a:cubicBezTo>
                  <a:pt x="48" y="2"/>
                  <a:pt x="48" y="2"/>
                  <a:pt x="48" y="2"/>
                </a:cubicBezTo>
                <a:cubicBezTo>
                  <a:pt x="48" y="1"/>
                  <a:pt x="49" y="0"/>
                  <a:pt x="51" y="0"/>
                </a:cubicBezTo>
                <a:close/>
                <a:moveTo>
                  <a:pt x="26" y="79"/>
                </a:moveTo>
                <a:cubicBezTo>
                  <a:pt x="26" y="73"/>
                  <a:pt x="26" y="73"/>
                  <a:pt x="26" y="73"/>
                </a:cubicBezTo>
                <a:cubicBezTo>
                  <a:pt x="26" y="73"/>
                  <a:pt x="27" y="73"/>
                  <a:pt x="28" y="73"/>
                </a:cubicBezTo>
                <a:cubicBezTo>
                  <a:pt x="29" y="74"/>
                  <a:pt x="29" y="76"/>
                  <a:pt x="28" y="77"/>
                </a:cubicBezTo>
                <a:cubicBezTo>
                  <a:pt x="26" y="79"/>
                  <a:pt x="26" y="79"/>
                  <a:pt x="26" y="79"/>
                </a:cubicBezTo>
                <a:close/>
                <a:moveTo>
                  <a:pt x="26" y="28"/>
                </a:moveTo>
                <a:cubicBezTo>
                  <a:pt x="26" y="21"/>
                  <a:pt x="26" y="21"/>
                  <a:pt x="26" y="21"/>
                </a:cubicBezTo>
                <a:cubicBezTo>
                  <a:pt x="28" y="23"/>
                  <a:pt x="28" y="23"/>
                  <a:pt x="28" y="23"/>
                </a:cubicBezTo>
                <a:cubicBezTo>
                  <a:pt x="29" y="24"/>
                  <a:pt x="29" y="26"/>
                  <a:pt x="28" y="27"/>
                </a:cubicBezTo>
                <a:cubicBezTo>
                  <a:pt x="27" y="28"/>
                  <a:pt x="26" y="28"/>
                  <a:pt x="26" y="28"/>
                </a:cubicBezTo>
                <a:close/>
                <a:moveTo>
                  <a:pt x="26" y="38"/>
                </a:moveTo>
                <a:cubicBezTo>
                  <a:pt x="24" y="42"/>
                  <a:pt x="23" y="46"/>
                  <a:pt x="23" y="50"/>
                </a:cubicBezTo>
                <a:cubicBezTo>
                  <a:pt x="23" y="55"/>
                  <a:pt x="24" y="59"/>
                  <a:pt x="26" y="62"/>
                </a:cubicBezTo>
                <a:cubicBezTo>
                  <a:pt x="26" y="38"/>
                  <a:pt x="26" y="38"/>
                  <a:pt x="26" y="38"/>
                </a:cubicBezTo>
                <a:close/>
                <a:moveTo>
                  <a:pt x="26" y="21"/>
                </a:moveTo>
                <a:cubicBezTo>
                  <a:pt x="26" y="28"/>
                  <a:pt x="26" y="28"/>
                  <a:pt x="26" y="28"/>
                </a:cubicBezTo>
                <a:cubicBezTo>
                  <a:pt x="25" y="28"/>
                  <a:pt x="24" y="27"/>
                  <a:pt x="24" y="27"/>
                </a:cubicBezTo>
                <a:cubicBezTo>
                  <a:pt x="24" y="27"/>
                  <a:pt x="24" y="27"/>
                  <a:pt x="24" y="27"/>
                </a:cubicBezTo>
                <a:cubicBezTo>
                  <a:pt x="15" y="18"/>
                  <a:pt x="15" y="18"/>
                  <a:pt x="15" y="18"/>
                </a:cubicBezTo>
                <a:cubicBezTo>
                  <a:pt x="14" y="17"/>
                  <a:pt x="14" y="16"/>
                  <a:pt x="15" y="15"/>
                </a:cubicBezTo>
                <a:cubicBezTo>
                  <a:pt x="16" y="14"/>
                  <a:pt x="18" y="14"/>
                  <a:pt x="19" y="15"/>
                </a:cubicBezTo>
                <a:cubicBezTo>
                  <a:pt x="26" y="21"/>
                  <a:pt x="26" y="21"/>
                  <a:pt x="26" y="21"/>
                </a:cubicBezTo>
                <a:close/>
                <a:moveTo>
                  <a:pt x="26" y="73"/>
                </a:moveTo>
                <a:cubicBezTo>
                  <a:pt x="26" y="79"/>
                  <a:pt x="26" y="79"/>
                  <a:pt x="26" y="79"/>
                </a:cubicBezTo>
                <a:cubicBezTo>
                  <a:pt x="19" y="86"/>
                  <a:pt x="19" y="86"/>
                  <a:pt x="19" y="86"/>
                </a:cubicBezTo>
                <a:cubicBezTo>
                  <a:pt x="18" y="87"/>
                  <a:pt x="16" y="87"/>
                  <a:pt x="15" y="86"/>
                </a:cubicBezTo>
                <a:cubicBezTo>
                  <a:pt x="14" y="85"/>
                  <a:pt x="14" y="83"/>
                  <a:pt x="15" y="82"/>
                </a:cubicBezTo>
                <a:cubicBezTo>
                  <a:pt x="24" y="73"/>
                  <a:pt x="24" y="73"/>
                  <a:pt x="24" y="73"/>
                </a:cubicBezTo>
                <a:cubicBezTo>
                  <a:pt x="24" y="73"/>
                  <a:pt x="24" y="73"/>
                  <a:pt x="24" y="73"/>
                </a:cubicBezTo>
                <a:cubicBezTo>
                  <a:pt x="24" y="73"/>
                  <a:pt x="25" y="73"/>
                  <a:pt x="26" y="73"/>
                </a:cubicBezTo>
                <a:close/>
                <a:moveTo>
                  <a:pt x="18" y="50"/>
                </a:moveTo>
                <a:cubicBezTo>
                  <a:pt x="18" y="50"/>
                  <a:pt x="18" y="50"/>
                  <a:pt x="18" y="50"/>
                </a:cubicBezTo>
                <a:cubicBezTo>
                  <a:pt x="18" y="49"/>
                  <a:pt x="17" y="48"/>
                  <a:pt x="15" y="48"/>
                </a:cubicBezTo>
                <a:cubicBezTo>
                  <a:pt x="3" y="48"/>
                  <a:pt x="3" y="48"/>
                  <a:pt x="3" y="48"/>
                </a:cubicBezTo>
                <a:cubicBezTo>
                  <a:pt x="2" y="48"/>
                  <a:pt x="0" y="49"/>
                  <a:pt x="0" y="50"/>
                </a:cubicBezTo>
                <a:cubicBezTo>
                  <a:pt x="0" y="52"/>
                  <a:pt x="2" y="53"/>
                  <a:pt x="3" y="53"/>
                </a:cubicBezTo>
                <a:cubicBezTo>
                  <a:pt x="15" y="53"/>
                  <a:pt x="15" y="53"/>
                  <a:pt x="15" y="53"/>
                </a:cubicBezTo>
                <a:cubicBezTo>
                  <a:pt x="17" y="53"/>
                  <a:pt x="18" y="52"/>
                  <a:pt x="18" y="50"/>
                </a:cubicBezTo>
                <a:close/>
              </a:path>
            </a:pathLst>
          </a:custGeom>
          <a:solidFill>
            <a:srgbClr val="00B0F0"/>
          </a:solidFill>
          <a:ln>
            <a:noFill/>
          </a:ln>
        </p:spPr>
        <p:txBody>
          <a:bodyPr vert="horz" wrap="square" lIns="91440" tIns="45720" rIns="91440" bIns="45720" numCol="1" anchor="t" anchorCtr="0" compatLnSpc="1"/>
          <a:lstStyle/>
          <a:p>
            <a:endParaRPr lang="id-ID"/>
          </a:p>
        </p:txBody>
      </p:sp>
      <p:cxnSp>
        <p:nvCxnSpPr>
          <p:cNvPr id="185" name="直接连接符 184"/>
          <p:cNvCxnSpPr/>
          <p:nvPr/>
        </p:nvCxnSpPr>
        <p:spPr>
          <a:xfrm>
            <a:off x="7154944" y="1458004"/>
            <a:ext cx="3636404"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86" name="矩形 185"/>
          <p:cNvSpPr/>
          <p:nvPr/>
        </p:nvSpPr>
        <p:spPr>
          <a:xfrm>
            <a:off x="7479877" y="951148"/>
            <a:ext cx="2416810" cy="428625"/>
          </a:xfrm>
          <a:prstGeom prst="rect">
            <a:avLst/>
          </a:prstGeom>
        </p:spPr>
        <p:txBody>
          <a:bodyPr wrap="none" lIns="91431" tIns="45716" rIns="91431" bIns="45716">
            <a:spAutoFit/>
          </a:bodyPr>
          <a:lstStyle/>
          <a:p>
            <a:r>
              <a:rPr lang="zh-CN" altLang="en-US" sz="2200" b="1" dirty="0">
                <a:solidFill>
                  <a:schemeClr val="bg1">
                    <a:lumMod val="50000"/>
                  </a:schemeClr>
                </a:solidFill>
                <a:latin typeface="微软雅黑" panose="020B0503020204020204" pitchFamily="34" charset="-122"/>
                <a:ea typeface="微软雅黑" panose="020B0503020204020204" pitchFamily="34" charset="-122"/>
              </a:rPr>
              <a:t>人脸识别自动开门</a:t>
            </a:r>
            <a:endParaRPr lang="en-US" altLang="zh-CN" sz="22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88" name="直接连接符 187"/>
          <p:cNvCxnSpPr/>
          <p:nvPr/>
        </p:nvCxnSpPr>
        <p:spPr>
          <a:xfrm>
            <a:off x="7160659" y="4045356"/>
            <a:ext cx="3636404"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89" name="矩形 188"/>
          <p:cNvSpPr/>
          <p:nvPr/>
        </p:nvSpPr>
        <p:spPr>
          <a:xfrm>
            <a:off x="6994102" y="4689755"/>
            <a:ext cx="3972560" cy="428625"/>
          </a:xfrm>
          <a:prstGeom prst="rect">
            <a:avLst/>
          </a:prstGeom>
        </p:spPr>
        <p:txBody>
          <a:bodyPr wrap="none" lIns="91431" tIns="45716" rIns="91431" bIns="45716">
            <a:spAutoFit/>
          </a:bodyPr>
          <a:lstStyle/>
          <a:p>
            <a:pPr algn="l"/>
            <a:r>
              <a:rPr lang="en-US" sz="2200" b="1" dirty="0">
                <a:solidFill>
                  <a:schemeClr val="bg1">
                    <a:lumMod val="50000"/>
                  </a:schemeClr>
                </a:solidFill>
                <a:latin typeface="微软雅黑" panose="020B0503020204020204" pitchFamily="34" charset="-122"/>
                <a:ea typeface="微软雅黑" panose="020B0503020204020204" pitchFamily="34" charset="-122"/>
              </a:rPr>
              <a:t>home assistant</a:t>
            </a:r>
            <a:r>
              <a:rPr lang="zh-CN" altLang="en-US" sz="2200" b="1" dirty="0">
                <a:solidFill>
                  <a:schemeClr val="bg1">
                    <a:lumMod val="50000"/>
                  </a:schemeClr>
                </a:solidFill>
                <a:latin typeface="微软雅黑" panose="020B0503020204020204" pitchFamily="34" charset="-122"/>
                <a:ea typeface="微软雅黑" panose="020B0503020204020204" pitchFamily="34" charset="-122"/>
              </a:rPr>
              <a:t>查询天气</a:t>
            </a:r>
            <a:r>
              <a:rPr lang="zh-CN" altLang="en-US" sz="2200" b="1" dirty="0">
                <a:solidFill>
                  <a:schemeClr val="bg1">
                    <a:lumMod val="50000"/>
                  </a:schemeClr>
                </a:solidFill>
                <a:latin typeface="微软雅黑" panose="020B0503020204020204" pitchFamily="34" charset="-122"/>
                <a:ea typeface="微软雅黑" panose="020B0503020204020204" pitchFamily="34" charset="-122"/>
                <a:sym typeface="+mn-ea"/>
              </a:rPr>
              <a:t>短信</a:t>
            </a:r>
            <a:endParaRPr lang="zh-CN" altLang="en-US" sz="2200" b="1" dirty="0">
              <a:solidFill>
                <a:schemeClr val="bg1">
                  <a:lumMod val="50000"/>
                </a:schemeClr>
              </a:solidFill>
              <a:latin typeface="微软雅黑" panose="020B0503020204020204" pitchFamily="34" charset="-122"/>
              <a:ea typeface="微软雅黑" panose="020B0503020204020204" pitchFamily="34" charset="-122"/>
              <a:sym typeface="+mn-ea"/>
            </a:endParaRPr>
          </a:p>
        </p:txBody>
      </p:sp>
      <p:cxnSp>
        <p:nvCxnSpPr>
          <p:cNvPr id="191" name="直接连接符 190"/>
          <p:cNvCxnSpPr/>
          <p:nvPr/>
        </p:nvCxnSpPr>
        <p:spPr>
          <a:xfrm>
            <a:off x="7154944" y="5221356"/>
            <a:ext cx="3636404"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92" name="矩形 191"/>
          <p:cNvSpPr/>
          <p:nvPr/>
        </p:nvSpPr>
        <p:spPr>
          <a:xfrm>
            <a:off x="7759277" y="3501015"/>
            <a:ext cx="1858010" cy="428625"/>
          </a:xfrm>
          <a:prstGeom prst="rect">
            <a:avLst/>
          </a:prstGeom>
        </p:spPr>
        <p:txBody>
          <a:bodyPr wrap="none" lIns="91431" tIns="45716" rIns="91431" bIns="45716">
            <a:spAutoFit/>
          </a:bodyPr>
          <a:lstStyle/>
          <a:p>
            <a:r>
              <a:rPr lang="zh-CN" altLang="en-US" sz="2200" b="1" dirty="0">
                <a:solidFill>
                  <a:schemeClr val="bg1">
                    <a:lumMod val="50000"/>
                  </a:schemeClr>
                </a:solidFill>
                <a:latin typeface="微软雅黑" panose="020B0503020204020204" pitchFamily="34" charset="-122"/>
                <a:ea typeface="微软雅黑" panose="020B0503020204020204" pitchFamily="34" charset="-122"/>
              </a:rPr>
              <a:t>遥控开关灯光</a:t>
            </a:r>
            <a:endParaRPr lang="en-US" altLang="zh-CN" sz="22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94" name="Freeform 5"/>
          <p:cNvSpPr/>
          <p:nvPr/>
        </p:nvSpPr>
        <p:spPr bwMode="auto">
          <a:xfrm rot="1855731">
            <a:off x="6068531" y="764222"/>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0B0F0"/>
          </a:solidFill>
          <a:ln w="12700" cap="flat">
            <a:noFill/>
            <a:prstDash val="solid"/>
            <a:miter lim="800000"/>
          </a:ln>
          <a:effectLst/>
        </p:spPr>
        <p:txBody>
          <a:bodyPr vert="horz" wrap="square" lIns="91440" tIns="45720" rIns="91440" bIns="45720" numCol="1" anchor="t" anchorCtr="0" compatLnSpc="1"/>
          <a:lstStyle/>
          <a:p>
            <a:endParaRPr lang="zh-CN" altLang="en-US"/>
          </a:p>
        </p:txBody>
      </p:sp>
      <p:sp>
        <p:nvSpPr>
          <p:cNvPr id="195" name="TextBox 194"/>
          <p:cNvSpPr txBox="1"/>
          <p:nvPr/>
        </p:nvSpPr>
        <p:spPr>
          <a:xfrm>
            <a:off x="6269831" y="811272"/>
            <a:ext cx="377796" cy="707886"/>
          </a:xfrm>
          <a:prstGeom prst="rect">
            <a:avLst/>
          </a:prstGeom>
          <a:noFill/>
        </p:spPr>
        <p:txBody>
          <a:bodyPr wrap="square" rtlCol="0">
            <a:spAutoFit/>
          </a:bodyPr>
          <a:lstStyle/>
          <a:p>
            <a:r>
              <a:rPr lang="en-US" altLang="zh-CN" sz="4000" b="1" dirty="0" smtClean="0">
                <a:solidFill>
                  <a:schemeClr val="bg1"/>
                </a:solidFill>
                <a:latin typeface="微软雅黑" panose="020B0503020204020204" pitchFamily="34" charset="-122"/>
                <a:ea typeface="微软雅黑" panose="020B0503020204020204" pitchFamily="34" charset="-122"/>
              </a:rPr>
              <a:t>1</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196" name="Freeform 5"/>
          <p:cNvSpPr/>
          <p:nvPr/>
        </p:nvSpPr>
        <p:spPr bwMode="auto">
          <a:xfrm rot="1855731">
            <a:off x="6074497" y="4470212"/>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FE978C"/>
          </a:solidFill>
          <a:ln w="12700" cap="flat">
            <a:noFill/>
            <a:prstDash val="solid"/>
            <a:miter lim="800000"/>
          </a:ln>
          <a:effectLst/>
        </p:spPr>
        <p:txBody>
          <a:bodyPr vert="horz" wrap="square" lIns="91440" tIns="45720" rIns="91440" bIns="45720" numCol="1" anchor="t" anchorCtr="0" compatLnSpc="1"/>
          <a:lstStyle/>
          <a:p>
            <a:endParaRPr lang="zh-CN" altLang="en-US"/>
          </a:p>
        </p:txBody>
      </p:sp>
      <p:sp>
        <p:nvSpPr>
          <p:cNvPr id="197" name="TextBox 196"/>
          <p:cNvSpPr txBox="1"/>
          <p:nvPr/>
        </p:nvSpPr>
        <p:spPr>
          <a:xfrm>
            <a:off x="6270082" y="4514722"/>
            <a:ext cx="377796" cy="706755"/>
          </a:xfrm>
          <a:prstGeom prst="rect">
            <a:avLst/>
          </a:prstGeom>
          <a:noFill/>
        </p:spPr>
        <p:txBody>
          <a:bodyPr wrap="square" rtlCol="0">
            <a:spAutoFit/>
          </a:bodyPr>
          <a:lstStyle/>
          <a:p>
            <a:r>
              <a:rPr lang="en-US" altLang="zh-CN" sz="4000" b="1" dirty="0" smtClean="0">
                <a:solidFill>
                  <a:schemeClr val="bg1"/>
                </a:solidFill>
                <a:latin typeface="微软雅黑" panose="020B0503020204020204" pitchFamily="34" charset="-122"/>
                <a:ea typeface="微软雅黑" panose="020B0503020204020204" pitchFamily="34" charset="-122"/>
              </a:rPr>
              <a:t>4</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198" name="Freeform 5"/>
          <p:cNvSpPr/>
          <p:nvPr/>
        </p:nvSpPr>
        <p:spPr bwMode="auto">
          <a:xfrm rot="1855731">
            <a:off x="6068398" y="3279288"/>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0B0F0"/>
          </a:solidFill>
          <a:ln w="12700" cap="flat">
            <a:noFill/>
            <a:prstDash val="solid"/>
            <a:miter lim="800000"/>
          </a:ln>
          <a:effectLst/>
        </p:spPr>
        <p:txBody>
          <a:bodyPr vert="horz" wrap="square" lIns="91440" tIns="45720" rIns="91440" bIns="45720" numCol="1" anchor="t" anchorCtr="0" compatLnSpc="1"/>
          <a:lstStyle/>
          <a:p>
            <a:endParaRPr lang="zh-CN" altLang="en-US"/>
          </a:p>
        </p:txBody>
      </p:sp>
      <p:sp>
        <p:nvSpPr>
          <p:cNvPr id="199" name="TextBox 198"/>
          <p:cNvSpPr txBox="1"/>
          <p:nvPr/>
        </p:nvSpPr>
        <p:spPr>
          <a:xfrm>
            <a:off x="6269698" y="3337768"/>
            <a:ext cx="377796" cy="707886"/>
          </a:xfrm>
          <a:prstGeom prst="rect">
            <a:avLst/>
          </a:prstGeom>
          <a:noFill/>
        </p:spPr>
        <p:txBody>
          <a:bodyPr wrap="square" rtlCol="0">
            <a:spAutoFit/>
          </a:bodyPr>
          <a:lstStyle/>
          <a:p>
            <a:r>
              <a:rPr lang="en-US" altLang="zh-CN" sz="4000" b="1" dirty="0" smtClean="0">
                <a:solidFill>
                  <a:schemeClr val="bg1"/>
                </a:solidFill>
                <a:latin typeface="微软雅黑" panose="020B0503020204020204" pitchFamily="34" charset="-122"/>
                <a:ea typeface="微软雅黑" panose="020B0503020204020204" pitchFamily="34" charset="-122"/>
              </a:rPr>
              <a:t>3</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4" name="Freeform 5"/>
          <p:cNvSpPr/>
          <p:nvPr/>
        </p:nvSpPr>
        <p:spPr bwMode="auto">
          <a:xfrm rot="1855731">
            <a:off x="6074497" y="1996887"/>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FE978C"/>
          </a:solidFill>
          <a:ln w="12700" cap="flat">
            <a:noFill/>
            <a:prstDash val="solid"/>
            <a:miter lim="800000"/>
          </a:ln>
          <a:effectLst/>
        </p:spPr>
        <p:txBody>
          <a:bodyPr vert="horz" wrap="square" lIns="91440" tIns="45720" rIns="91440" bIns="45720" numCol="1" anchor="t" anchorCtr="0" compatLnSpc="1"/>
          <a:p>
            <a:endParaRPr lang="zh-CN" altLang="en-US"/>
          </a:p>
        </p:txBody>
      </p:sp>
      <p:sp>
        <p:nvSpPr>
          <p:cNvPr id="10" name="TextBox 196"/>
          <p:cNvSpPr txBox="1"/>
          <p:nvPr/>
        </p:nvSpPr>
        <p:spPr>
          <a:xfrm>
            <a:off x="6270082" y="2074417"/>
            <a:ext cx="377796" cy="706755"/>
          </a:xfrm>
          <a:prstGeom prst="rect">
            <a:avLst/>
          </a:prstGeom>
          <a:noFill/>
        </p:spPr>
        <p:txBody>
          <a:bodyPr wrap="square" rtlCol="0">
            <a:spAutoFit/>
          </a:bodyPr>
          <a:p>
            <a:r>
              <a:rPr lang="en-US" altLang="zh-CN" sz="4000" b="1" dirty="0" smtClean="0">
                <a:solidFill>
                  <a:schemeClr val="bg1"/>
                </a:solidFill>
                <a:latin typeface="微软雅黑" panose="020B0503020204020204" pitchFamily="34" charset="-122"/>
                <a:ea typeface="微软雅黑" panose="020B0503020204020204" pitchFamily="34" charset="-122"/>
              </a:rPr>
              <a:t>2</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8038677" y="2213890"/>
            <a:ext cx="1299210" cy="428625"/>
          </a:xfrm>
          <a:prstGeom prst="rect">
            <a:avLst/>
          </a:prstGeom>
        </p:spPr>
        <p:txBody>
          <a:bodyPr wrap="none" lIns="91431" tIns="45716" rIns="91431" bIns="45716">
            <a:spAutoFit/>
          </a:bodyPr>
          <a:p>
            <a:pPr algn="l"/>
            <a:r>
              <a:rPr lang="zh-CN" sz="2200" b="1" dirty="0">
                <a:solidFill>
                  <a:schemeClr val="bg1">
                    <a:lumMod val="50000"/>
                  </a:schemeClr>
                </a:solidFill>
                <a:latin typeface="微软雅黑" panose="020B0503020204020204" pitchFamily="34" charset="-122"/>
                <a:ea typeface="微软雅黑" panose="020B0503020204020204" pitchFamily="34" charset="-122"/>
              </a:rPr>
              <a:t>智能门铃</a:t>
            </a:r>
            <a:endParaRPr lang="zh-CN" sz="2200" b="1" dirty="0">
              <a:solidFill>
                <a:schemeClr val="bg1">
                  <a:lumMod val="50000"/>
                </a:schemeClr>
              </a:solidFill>
              <a:latin typeface="微软雅黑" panose="020B0503020204020204" pitchFamily="34" charset="-122"/>
              <a:ea typeface="微软雅黑" panose="020B0503020204020204" pitchFamily="34" charset="-122"/>
              <a:sym typeface="+mn-ea"/>
            </a:endParaRPr>
          </a:p>
        </p:txBody>
      </p:sp>
      <p:cxnSp>
        <p:nvCxnSpPr>
          <p:cNvPr id="13" name="直接连接符 12"/>
          <p:cNvCxnSpPr/>
          <p:nvPr/>
        </p:nvCxnSpPr>
        <p:spPr>
          <a:xfrm>
            <a:off x="7154944" y="2759481"/>
            <a:ext cx="3636404"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5" name="Freeform 5"/>
          <p:cNvSpPr/>
          <p:nvPr/>
        </p:nvSpPr>
        <p:spPr bwMode="auto">
          <a:xfrm rot="1855731">
            <a:off x="6074113" y="5675143"/>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0B0F0"/>
          </a:solidFill>
          <a:ln w="12700" cap="flat">
            <a:noFill/>
            <a:prstDash val="solid"/>
            <a:miter lim="800000"/>
          </a:ln>
          <a:effectLst/>
        </p:spPr>
        <p:txBody>
          <a:bodyPr vert="horz" wrap="square" lIns="91440" tIns="45720" rIns="91440" bIns="45720" numCol="1" anchor="t" anchorCtr="0" compatLnSpc="1"/>
          <a:p>
            <a:endParaRPr lang="zh-CN" altLang="en-US"/>
          </a:p>
        </p:txBody>
      </p:sp>
      <p:sp>
        <p:nvSpPr>
          <p:cNvPr id="16" name="TextBox 196"/>
          <p:cNvSpPr txBox="1"/>
          <p:nvPr/>
        </p:nvSpPr>
        <p:spPr>
          <a:xfrm>
            <a:off x="6270082" y="5722492"/>
            <a:ext cx="377796" cy="706755"/>
          </a:xfrm>
          <a:prstGeom prst="rect">
            <a:avLst/>
          </a:prstGeom>
          <a:noFill/>
        </p:spPr>
        <p:txBody>
          <a:bodyPr wrap="square" rtlCol="0">
            <a:spAutoFit/>
          </a:bodyPr>
          <a:p>
            <a:r>
              <a:rPr lang="en-US" altLang="zh-CN" sz="4000" b="1" dirty="0" smtClean="0">
                <a:solidFill>
                  <a:schemeClr val="bg1"/>
                </a:solidFill>
                <a:latin typeface="微软雅黑" panose="020B0503020204020204" pitchFamily="34" charset="-122"/>
                <a:ea typeface="微软雅黑" panose="020B0503020204020204" pitchFamily="34" charset="-122"/>
              </a:rPr>
              <a:t>5</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7759277" y="5883535"/>
            <a:ext cx="2496185" cy="428625"/>
          </a:xfrm>
          <a:prstGeom prst="rect">
            <a:avLst/>
          </a:prstGeom>
        </p:spPr>
        <p:txBody>
          <a:bodyPr wrap="none" lIns="91431" tIns="45716" rIns="91431" bIns="45716">
            <a:spAutoFit/>
          </a:bodyPr>
          <a:p>
            <a:r>
              <a:rPr lang="en-US" altLang="zh-CN" sz="2200" b="1" dirty="0">
                <a:solidFill>
                  <a:schemeClr val="bg1">
                    <a:lumMod val="50000"/>
                  </a:schemeClr>
                </a:solidFill>
                <a:latin typeface="微软雅黑" panose="020B0503020204020204" pitchFamily="34" charset="-122"/>
                <a:ea typeface="微软雅黑" panose="020B0503020204020204" pitchFamily="34" charset="-122"/>
              </a:rPr>
              <a:t>mcookie</a:t>
            </a:r>
            <a:r>
              <a:rPr lang="zh-CN" altLang="en-US" sz="2200" b="1" dirty="0">
                <a:solidFill>
                  <a:schemeClr val="bg1">
                    <a:lumMod val="50000"/>
                  </a:schemeClr>
                </a:solidFill>
                <a:latin typeface="微软雅黑" panose="020B0503020204020204" pitchFamily="34" charset="-122"/>
                <a:ea typeface="微软雅黑" panose="020B0503020204020204" pitchFamily="34" charset="-122"/>
              </a:rPr>
              <a:t>串口通信</a:t>
            </a:r>
            <a:endParaRPr lang="zh-CN" altLang="en-US" sz="22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4" name="直接连接符 13"/>
          <p:cNvCxnSpPr/>
          <p:nvPr/>
        </p:nvCxnSpPr>
        <p:spPr>
          <a:xfrm>
            <a:off x="7154944" y="6429126"/>
            <a:ext cx="3636404"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2" presetClass="entr" presetSubtype="8" fill="hold" nodeType="withEffect">
                                  <p:stCondLst>
                                    <p:cond delay="10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par>
                          <p:cTn id="16" fill="hold">
                            <p:stCondLst>
                              <p:cond delay="500"/>
                            </p:stCondLst>
                            <p:childTnLst>
                              <p:par>
                                <p:cTn id="17" presetID="2" presetClass="entr" presetSubtype="4" fill="hold" grpId="0" nodeType="afterEffect">
                                  <p:stCondLst>
                                    <p:cond delay="0"/>
                                  </p:stCondLst>
                                  <p:childTnLst>
                                    <p:set>
                                      <p:cBhvr>
                                        <p:cTn id="18" dur="1" fill="hold">
                                          <p:stCondLst>
                                            <p:cond delay="0"/>
                                          </p:stCondLst>
                                        </p:cTn>
                                        <p:tgtEl>
                                          <p:spTgt spid="87"/>
                                        </p:tgtEl>
                                        <p:attrNameLst>
                                          <p:attrName>style.visibility</p:attrName>
                                        </p:attrNameLst>
                                      </p:cBhvr>
                                      <p:to>
                                        <p:strVal val="visible"/>
                                      </p:to>
                                    </p:set>
                                    <p:anim calcmode="lin" valueType="num">
                                      <p:cBhvr additive="base">
                                        <p:cTn id="19" dur="500" fill="hold"/>
                                        <p:tgtEl>
                                          <p:spTgt spid="87"/>
                                        </p:tgtEl>
                                        <p:attrNameLst>
                                          <p:attrName>ppt_x</p:attrName>
                                        </p:attrNameLst>
                                      </p:cBhvr>
                                      <p:tavLst>
                                        <p:tav tm="0">
                                          <p:val>
                                            <p:strVal val="#ppt_x"/>
                                          </p:val>
                                        </p:tav>
                                        <p:tav tm="100000">
                                          <p:val>
                                            <p:strVal val="#ppt_x"/>
                                          </p:val>
                                        </p:tav>
                                      </p:tavLst>
                                    </p:anim>
                                    <p:anim calcmode="lin" valueType="num">
                                      <p:cBhvr additive="base">
                                        <p:cTn id="20" dur="500" fill="hold"/>
                                        <p:tgtEl>
                                          <p:spTgt spid="8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85"/>
                                        </p:tgtEl>
                                        <p:attrNameLst>
                                          <p:attrName>style.visibility</p:attrName>
                                        </p:attrNameLst>
                                      </p:cBhvr>
                                      <p:to>
                                        <p:strVal val="visible"/>
                                      </p:to>
                                    </p:set>
                                    <p:anim calcmode="lin" valueType="num">
                                      <p:cBhvr additive="base">
                                        <p:cTn id="23" dur="500" fill="hold"/>
                                        <p:tgtEl>
                                          <p:spTgt spid="85"/>
                                        </p:tgtEl>
                                        <p:attrNameLst>
                                          <p:attrName>ppt_x</p:attrName>
                                        </p:attrNameLst>
                                      </p:cBhvr>
                                      <p:tavLst>
                                        <p:tav tm="0">
                                          <p:val>
                                            <p:strVal val="#ppt_x"/>
                                          </p:val>
                                        </p:tav>
                                        <p:tav tm="100000">
                                          <p:val>
                                            <p:strVal val="#ppt_x"/>
                                          </p:val>
                                        </p:tav>
                                      </p:tavLst>
                                    </p:anim>
                                    <p:anim calcmode="lin" valueType="num">
                                      <p:cBhvr additive="base">
                                        <p:cTn id="24" dur="500" fill="hold"/>
                                        <p:tgtEl>
                                          <p:spTgt spid="85"/>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6"/>
                                        </p:tgtEl>
                                        <p:attrNameLst>
                                          <p:attrName>style.visibility</p:attrName>
                                        </p:attrNameLst>
                                      </p:cBhvr>
                                      <p:to>
                                        <p:strVal val="visible"/>
                                      </p:to>
                                    </p:set>
                                    <p:anim calcmode="lin" valueType="num">
                                      <p:cBhvr additive="base">
                                        <p:cTn id="27" dur="500" fill="hold"/>
                                        <p:tgtEl>
                                          <p:spTgt spid="86"/>
                                        </p:tgtEl>
                                        <p:attrNameLst>
                                          <p:attrName>ppt_x</p:attrName>
                                        </p:attrNameLst>
                                      </p:cBhvr>
                                      <p:tavLst>
                                        <p:tav tm="0">
                                          <p:val>
                                            <p:strVal val="#ppt_x"/>
                                          </p:val>
                                        </p:tav>
                                        <p:tav tm="100000">
                                          <p:val>
                                            <p:strVal val="#ppt_x"/>
                                          </p:val>
                                        </p:tav>
                                      </p:tavLst>
                                    </p:anim>
                                    <p:anim calcmode="lin" valueType="num">
                                      <p:cBhvr additive="base">
                                        <p:cTn id="28" dur="500" fill="hold"/>
                                        <p:tgtEl>
                                          <p:spTgt spid="86"/>
                                        </p:tgtEl>
                                        <p:attrNameLst>
                                          <p:attrName>ppt_y</p:attrName>
                                        </p:attrNameLst>
                                      </p:cBhvr>
                                      <p:tavLst>
                                        <p:tav tm="0">
                                          <p:val>
                                            <p:strVal val="1+#ppt_h/2"/>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88"/>
                                        </p:tgtEl>
                                        <p:attrNameLst>
                                          <p:attrName>style.visibility</p:attrName>
                                        </p:attrNameLst>
                                      </p:cBhvr>
                                      <p:to>
                                        <p:strVal val="visible"/>
                                      </p:to>
                                    </p:set>
                                    <p:anim calcmode="lin" valueType="num">
                                      <p:cBhvr additive="base">
                                        <p:cTn id="31" dur="500" fill="hold"/>
                                        <p:tgtEl>
                                          <p:spTgt spid="88"/>
                                        </p:tgtEl>
                                        <p:attrNameLst>
                                          <p:attrName>ppt_x</p:attrName>
                                        </p:attrNameLst>
                                      </p:cBhvr>
                                      <p:tavLst>
                                        <p:tav tm="0">
                                          <p:val>
                                            <p:strVal val="1+#ppt_w/2"/>
                                          </p:val>
                                        </p:tav>
                                        <p:tav tm="100000">
                                          <p:val>
                                            <p:strVal val="#ppt_x"/>
                                          </p:val>
                                        </p:tav>
                                      </p:tavLst>
                                    </p:anim>
                                    <p:anim calcmode="lin" valueType="num">
                                      <p:cBhvr additive="base">
                                        <p:cTn id="32" dur="500" fill="hold"/>
                                        <p:tgtEl>
                                          <p:spTgt spid="88"/>
                                        </p:tgtEl>
                                        <p:attrNameLst>
                                          <p:attrName>ppt_y</p:attrName>
                                        </p:attrNameLst>
                                      </p:cBhvr>
                                      <p:tavLst>
                                        <p:tav tm="0">
                                          <p:val>
                                            <p:strVal val="#ppt_y"/>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89"/>
                                        </p:tgtEl>
                                        <p:attrNameLst>
                                          <p:attrName>style.visibility</p:attrName>
                                        </p:attrNameLst>
                                      </p:cBhvr>
                                      <p:to>
                                        <p:strVal val="visible"/>
                                      </p:to>
                                    </p:set>
                                    <p:anim calcmode="lin" valueType="num">
                                      <p:cBhvr additive="base">
                                        <p:cTn id="35" dur="500" fill="hold"/>
                                        <p:tgtEl>
                                          <p:spTgt spid="89"/>
                                        </p:tgtEl>
                                        <p:attrNameLst>
                                          <p:attrName>ppt_x</p:attrName>
                                        </p:attrNameLst>
                                      </p:cBhvr>
                                      <p:tavLst>
                                        <p:tav tm="0">
                                          <p:val>
                                            <p:strVal val="#ppt_x"/>
                                          </p:val>
                                        </p:tav>
                                        <p:tav tm="100000">
                                          <p:val>
                                            <p:strVal val="#ppt_x"/>
                                          </p:val>
                                        </p:tav>
                                      </p:tavLst>
                                    </p:anim>
                                    <p:anim calcmode="lin" valueType="num">
                                      <p:cBhvr additive="base">
                                        <p:cTn id="36" dur="500" fill="hold"/>
                                        <p:tgtEl>
                                          <p:spTgt spid="8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90"/>
                                        </p:tgtEl>
                                        <p:attrNameLst>
                                          <p:attrName>style.visibility</p:attrName>
                                        </p:attrNameLst>
                                      </p:cBhvr>
                                      <p:to>
                                        <p:strVal val="visible"/>
                                      </p:to>
                                    </p:set>
                                    <p:anim calcmode="lin" valueType="num">
                                      <p:cBhvr additive="base">
                                        <p:cTn id="39" dur="500" fill="hold"/>
                                        <p:tgtEl>
                                          <p:spTgt spid="90"/>
                                        </p:tgtEl>
                                        <p:attrNameLst>
                                          <p:attrName>ppt_x</p:attrName>
                                        </p:attrNameLst>
                                      </p:cBhvr>
                                      <p:tavLst>
                                        <p:tav tm="0">
                                          <p:val>
                                            <p:strVal val="#ppt_x"/>
                                          </p:val>
                                        </p:tav>
                                        <p:tav tm="100000">
                                          <p:val>
                                            <p:strVal val="#ppt_x"/>
                                          </p:val>
                                        </p:tav>
                                      </p:tavLst>
                                    </p:anim>
                                    <p:anim calcmode="lin" valueType="num">
                                      <p:cBhvr additive="base">
                                        <p:cTn id="40" dur="500" fill="hold"/>
                                        <p:tgtEl>
                                          <p:spTgt spid="9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91"/>
                                        </p:tgtEl>
                                        <p:attrNameLst>
                                          <p:attrName>style.visibility</p:attrName>
                                        </p:attrNameLst>
                                      </p:cBhvr>
                                      <p:to>
                                        <p:strVal val="visible"/>
                                      </p:to>
                                    </p:set>
                                    <p:anim calcmode="lin" valueType="num">
                                      <p:cBhvr additive="base">
                                        <p:cTn id="43" dur="500" fill="hold"/>
                                        <p:tgtEl>
                                          <p:spTgt spid="91"/>
                                        </p:tgtEl>
                                        <p:attrNameLst>
                                          <p:attrName>ppt_x</p:attrName>
                                        </p:attrNameLst>
                                      </p:cBhvr>
                                      <p:tavLst>
                                        <p:tav tm="0">
                                          <p:val>
                                            <p:strVal val="#ppt_x"/>
                                          </p:val>
                                        </p:tav>
                                        <p:tav tm="100000">
                                          <p:val>
                                            <p:strVal val="#ppt_x"/>
                                          </p:val>
                                        </p:tav>
                                      </p:tavLst>
                                    </p:anim>
                                    <p:anim calcmode="lin" valueType="num">
                                      <p:cBhvr additive="base">
                                        <p:cTn id="44" dur="500" fill="hold"/>
                                        <p:tgtEl>
                                          <p:spTgt spid="91"/>
                                        </p:tgtEl>
                                        <p:attrNameLst>
                                          <p:attrName>ppt_y</p:attrName>
                                        </p:attrNameLst>
                                      </p:cBhvr>
                                      <p:tavLst>
                                        <p:tav tm="0">
                                          <p:val>
                                            <p:strVal val="1+#ppt_h/2"/>
                                          </p:val>
                                        </p:tav>
                                        <p:tav tm="100000">
                                          <p:val>
                                            <p:strVal val="#ppt_y"/>
                                          </p:val>
                                        </p:tav>
                                      </p:tavLst>
                                    </p:anim>
                                  </p:childTnLst>
                                </p:cTn>
                              </p:par>
                              <p:par>
                                <p:cTn id="45" presetID="2" presetClass="entr" presetSubtype="3" fill="hold" grpId="0" nodeType="withEffect">
                                  <p:stCondLst>
                                    <p:cond delay="0"/>
                                  </p:stCondLst>
                                  <p:childTnLst>
                                    <p:set>
                                      <p:cBhvr>
                                        <p:cTn id="46" dur="1" fill="hold">
                                          <p:stCondLst>
                                            <p:cond delay="0"/>
                                          </p:stCondLst>
                                        </p:cTn>
                                        <p:tgtEl>
                                          <p:spTgt spid="92"/>
                                        </p:tgtEl>
                                        <p:attrNameLst>
                                          <p:attrName>style.visibility</p:attrName>
                                        </p:attrNameLst>
                                      </p:cBhvr>
                                      <p:to>
                                        <p:strVal val="visible"/>
                                      </p:to>
                                    </p:set>
                                    <p:anim calcmode="lin" valueType="num">
                                      <p:cBhvr additive="base">
                                        <p:cTn id="47" dur="500" fill="hold"/>
                                        <p:tgtEl>
                                          <p:spTgt spid="92"/>
                                        </p:tgtEl>
                                        <p:attrNameLst>
                                          <p:attrName>ppt_x</p:attrName>
                                        </p:attrNameLst>
                                      </p:cBhvr>
                                      <p:tavLst>
                                        <p:tav tm="0">
                                          <p:val>
                                            <p:strVal val="1+#ppt_w/2"/>
                                          </p:val>
                                        </p:tav>
                                        <p:tav tm="100000">
                                          <p:val>
                                            <p:strVal val="#ppt_x"/>
                                          </p:val>
                                        </p:tav>
                                      </p:tavLst>
                                    </p:anim>
                                    <p:anim calcmode="lin" valueType="num">
                                      <p:cBhvr additive="base">
                                        <p:cTn id="48" dur="500" fill="hold"/>
                                        <p:tgtEl>
                                          <p:spTgt spid="92"/>
                                        </p:tgtEl>
                                        <p:attrNameLst>
                                          <p:attrName>ppt_y</p:attrName>
                                        </p:attrNameLst>
                                      </p:cBhvr>
                                      <p:tavLst>
                                        <p:tav tm="0">
                                          <p:val>
                                            <p:strVal val="0-#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93"/>
                                        </p:tgtEl>
                                        <p:attrNameLst>
                                          <p:attrName>style.visibility</p:attrName>
                                        </p:attrNameLst>
                                      </p:cBhvr>
                                      <p:to>
                                        <p:strVal val="visible"/>
                                      </p:to>
                                    </p:set>
                                    <p:anim calcmode="lin" valueType="num">
                                      <p:cBhvr additive="base">
                                        <p:cTn id="51" dur="500" fill="hold"/>
                                        <p:tgtEl>
                                          <p:spTgt spid="93"/>
                                        </p:tgtEl>
                                        <p:attrNameLst>
                                          <p:attrName>ppt_x</p:attrName>
                                        </p:attrNameLst>
                                      </p:cBhvr>
                                      <p:tavLst>
                                        <p:tav tm="0">
                                          <p:val>
                                            <p:strVal val="#ppt_x"/>
                                          </p:val>
                                        </p:tav>
                                        <p:tav tm="100000">
                                          <p:val>
                                            <p:strVal val="#ppt_x"/>
                                          </p:val>
                                        </p:tav>
                                      </p:tavLst>
                                    </p:anim>
                                    <p:anim calcmode="lin" valueType="num">
                                      <p:cBhvr additive="base">
                                        <p:cTn id="52" dur="500" fill="hold"/>
                                        <p:tgtEl>
                                          <p:spTgt spid="93"/>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94"/>
                                        </p:tgtEl>
                                        <p:attrNameLst>
                                          <p:attrName>style.visibility</p:attrName>
                                        </p:attrNameLst>
                                      </p:cBhvr>
                                      <p:to>
                                        <p:strVal val="visible"/>
                                      </p:to>
                                    </p:set>
                                    <p:anim calcmode="lin" valueType="num">
                                      <p:cBhvr additive="base">
                                        <p:cTn id="55" dur="500" fill="hold"/>
                                        <p:tgtEl>
                                          <p:spTgt spid="94"/>
                                        </p:tgtEl>
                                        <p:attrNameLst>
                                          <p:attrName>ppt_x</p:attrName>
                                        </p:attrNameLst>
                                      </p:cBhvr>
                                      <p:tavLst>
                                        <p:tav tm="0">
                                          <p:val>
                                            <p:strVal val="#ppt_x"/>
                                          </p:val>
                                        </p:tav>
                                        <p:tav tm="100000">
                                          <p:val>
                                            <p:strVal val="#ppt_x"/>
                                          </p:val>
                                        </p:tav>
                                      </p:tavLst>
                                    </p:anim>
                                    <p:anim calcmode="lin" valueType="num">
                                      <p:cBhvr additive="base">
                                        <p:cTn id="56" dur="500" fill="hold"/>
                                        <p:tgtEl>
                                          <p:spTgt spid="94"/>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95"/>
                                        </p:tgtEl>
                                        <p:attrNameLst>
                                          <p:attrName>style.visibility</p:attrName>
                                        </p:attrNameLst>
                                      </p:cBhvr>
                                      <p:to>
                                        <p:strVal val="visible"/>
                                      </p:to>
                                    </p:set>
                                    <p:anim calcmode="lin" valueType="num">
                                      <p:cBhvr additive="base">
                                        <p:cTn id="59" dur="500" fill="hold"/>
                                        <p:tgtEl>
                                          <p:spTgt spid="95"/>
                                        </p:tgtEl>
                                        <p:attrNameLst>
                                          <p:attrName>ppt_x</p:attrName>
                                        </p:attrNameLst>
                                      </p:cBhvr>
                                      <p:tavLst>
                                        <p:tav tm="0">
                                          <p:val>
                                            <p:strVal val="#ppt_x"/>
                                          </p:val>
                                        </p:tav>
                                        <p:tav tm="100000">
                                          <p:val>
                                            <p:strVal val="#ppt_x"/>
                                          </p:val>
                                        </p:tav>
                                      </p:tavLst>
                                    </p:anim>
                                    <p:anim calcmode="lin" valueType="num">
                                      <p:cBhvr additive="base">
                                        <p:cTn id="60" dur="500" fill="hold"/>
                                        <p:tgtEl>
                                          <p:spTgt spid="95"/>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96"/>
                                        </p:tgtEl>
                                        <p:attrNameLst>
                                          <p:attrName>style.visibility</p:attrName>
                                        </p:attrNameLst>
                                      </p:cBhvr>
                                      <p:to>
                                        <p:strVal val="visible"/>
                                      </p:to>
                                    </p:set>
                                    <p:anim calcmode="lin" valueType="num">
                                      <p:cBhvr additive="base">
                                        <p:cTn id="63" dur="500" fill="hold"/>
                                        <p:tgtEl>
                                          <p:spTgt spid="96"/>
                                        </p:tgtEl>
                                        <p:attrNameLst>
                                          <p:attrName>ppt_x</p:attrName>
                                        </p:attrNameLst>
                                      </p:cBhvr>
                                      <p:tavLst>
                                        <p:tav tm="0">
                                          <p:val>
                                            <p:strVal val="#ppt_x"/>
                                          </p:val>
                                        </p:tav>
                                        <p:tav tm="100000">
                                          <p:val>
                                            <p:strVal val="#ppt_x"/>
                                          </p:val>
                                        </p:tav>
                                      </p:tavLst>
                                    </p:anim>
                                    <p:anim calcmode="lin" valueType="num">
                                      <p:cBhvr additive="base">
                                        <p:cTn id="64" dur="500" fill="hold"/>
                                        <p:tgtEl>
                                          <p:spTgt spid="96"/>
                                        </p:tgtEl>
                                        <p:attrNameLst>
                                          <p:attrName>ppt_y</p:attrName>
                                        </p:attrNameLst>
                                      </p:cBhvr>
                                      <p:tavLst>
                                        <p:tav tm="0">
                                          <p:val>
                                            <p:strVal val="1+#ppt_h/2"/>
                                          </p:val>
                                        </p:tav>
                                        <p:tav tm="100000">
                                          <p:val>
                                            <p:strVal val="#ppt_y"/>
                                          </p:val>
                                        </p:tav>
                                      </p:tavLst>
                                    </p:anim>
                                  </p:childTnLst>
                                </p:cTn>
                              </p:par>
                              <p:par>
                                <p:cTn id="65" presetID="2" presetClass="entr" presetSubtype="6" fill="hold" nodeType="withEffect">
                                  <p:stCondLst>
                                    <p:cond delay="0"/>
                                  </p:stCondLst>
                                  <p:childTnLst>
                                    <p:set>
                                      <p:cBhvr>
                                        <p:cTn id="66" dur="1" fill="hold">
                                          <p:stCondLst>
                                            <p:cond delay="0"/>
                                          </p:stCondLst>
                                        </p:cTn>
                                        <p:tgtEl>
                                          <p:spTgt spid="97"/>
                                        </p:tgtEl>
                                        <p:attrNameLst>
                                          <p:attrName>style.visibility</p:attrName>
                                        </p:attrNameLst>
                                      </p:cBhvr>
                                      <p:to>
                                        <p:strVal val="visible"/>
                                      </p:to>
                                    </p:set>
                                    <p:anim calcmode="lin" valueType="num">
                                      <p:cBhvr additive="base">
                                        <p:cTn id="67" dur="500" fill="hold"/>
                                        <p:tgtEl>
                                          <p:spTgt spid="97"/>
                                        </p:tgtEl>
                                        <p:attrNameLst>
                                          <p:attrName>ppt_x</p:attrName>
                                        </p:attrNameLst>
                                      </p:cBhvr>
                                      <p:tavLst>
                                        <p:tav tm="0">
                                          <p:val>
                                            <p:strVal val="1+#ppt_w/2"/>
                                          </p:val>
                                        </p:tav>
                                        <p:tav tm="100000">
                                          <p:val>
                                            <p:strVal val="#ppt_x"/>
                                          </p:val>
                                        </p:tav>
                                      </p:tavLst>
                                    </p:anim>
                                    <p:anim calcmode="lin" valueType="num">
                                      <p:cBhvr additive="base">
                                        <p:cTn id="68" dur="500" fill="hold"/>
                                        <p:tgtEl>
                                          <p:spTgt spid="97"/>
                                        </p:tgtEl>
                                        <p:attrNameLst>
                                          <p:attrName>ppt_y</p:attrName>
                                        </p:attrNameLst>
                                      </p:cBhvr>
                                      <p:tavLst>
                                        <p:tav tm="0">
                                          <p:val>
                                            <p:strVal val="1+#ppt_h/2"/>
                                          </p:val>
                                        </p:tav>
                                        <p:tav tm="100000">
                                          <p:val>
                                            <p:strVal val="#ppt_y"/>
                                          </p:val>
                                        </p:tav>
                                      </p:tavLst>
                                    </p:anim>
                                  </p:childTnLst>
                                </p:cTn>
                              </p:par>
                              <p:par>
                                <p:cTn id="69" presetID="2" presetClass="entr" presetSubtype="6" fill="hold" grpId="0" nodeType="withEffect">
                                  <p:stCondLst>
                                    <p:cond delay="0"/>
                                  </p:stCondLst>
                                  <p:childTnLst>
                                    <p:set>
                                      <p:cBhvr>
                                        <p:cTn id="70" dur="1" fill="hold">
                                          <p:stCondLst>
                                            <p:cond delay="0"/>
                                          </p:stCondLst>
                                        </p:cTn>
                                        <p:tgtEl>
                                          <p:spTgt spid="104"/>
                                        </p:tgtEl>
                                        <p:attrNameLst>
                                          <p:attrName>style.visibility</p:attrName>
                                        </p:attrNameLst>
                                      </p:cBhvr>
                                      <p:to>
                                        <p:strVal val="visible"/>
                                      </p:to>
                                    </p:set>
                                    <p:anim calcmode="lin" valueType="num">
                                      <p:cBhvr additive="base">
                                        <p:cTn id="71" dur="500" fill="hold"/>
                                        <p:tgtEl>
                                          <p:spTgt spid="104"/>
                                        </p:tgtEl>
                                        <p:attrNameLst>
                                          <p:attrName>ppt_x</p:attrName>
                                        </p:attrNameLst>
                                      </p:cBhvr>
                                      <p:tavLst>
                                        <p:tav tm="0">
                                          <p:val>
                                            <p:strVal val="1+#ppt_w/2"/>
                                          </p:val>
                                        </p:tav>
                                        <p:tav tm="100000">
                                          <p:val>
                                            <p:strVal val="#ppt_x"/>
                                          </p:val>
                                        </p:tav>
                                      </p:tavLst>
                                    </p:anim>
                                    <p:anim calcmode="lin" valueType="num">
                                      <p:cBhvr additive="base">
                                        <p:cTn id="72" dur="500" fill="hold"/>
                                        <p:tgtEl>
                                          <p:spTgt spid="104"/>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105"/>
                                        </p:tgtEl>
                                        <p:attrNameLst>
                                          <p:attrName>style.visibility</p:attrName>
                                        </p:attrNameLst>
                                      </p:cBhvr>
                                      <p:to>
                                        <p:strVal val="visible"/>
                                      </p:to>
                                    </p:set>
                                    <p:anim calcmode="lin" valueType="num">
                                      <p:cBhvr additive="base">
                                        <p:cTn id="75" dur="500" fill="hold"/>
                                        <p:tgtEl>
                                          <p:spTgt spid="105"/>
                                        </p:tgtEl>
                                        <p:attrNameLst>
                                          <p:attrName>ppt_x</p:attrName>
                                        </p:attrNameLst>
                                      </p:cBhvr>
                                      <p:tavLst>
                                        <p:tav tm="0">
                                          <p:val>
                                            <p:strVal val="#ppt_x"/>
                                          </p:val>
                                        </p:tav>
                                        <p:tav tm="100000">
                                          <p:val>
                                            <p:strVal val="#ppt_x"/>
                                          </p:val>
                                        </p:tav>
                                      </p:tavLst>
                                    </p:anim>
                                    <p:anim calcmode="lin" valueType="num">
                                      <p:cBhvr additive="base">
                                        <p:cTn id="76" dur="500" fill="hold"/>
                                        <p:tgtEl>
                                          <p:spTgt spid="105"/>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106"/>
                                        </p:tgtEl>
                                        <p:attrNameLst>
                                          <p:attrName>style.visibility</p:attrName>
                                        </p:attrNameLst>
                                      </p:cBhvr>
                                      <p:to>
                                        <p:strVal val="visible"/>
                                      </p:to>
                                    </p:set>
                                    <p:anim calcmode="lin" valueType="num">
                                      <p:cBhvr additive="base">
                                        <p:cTn id="79" dur="500" fill="hold"/>
                                        <p:tgtEl>
                                          <p:spTgt spid="106"/>
                                        </p:tgtEl>
                                        <p:attrNameLst>
                                          <p:attrName>ppt_x</p:attrName>
                                        </p:attrNameLst>
                                      </p:cBhvr>
                                      <p:tavLst>
                                        <p:tav tm="0">
                                          <p:val>
                                            <p:strVal val="#ppt_x"/>
                                          </p:val>
                                        </p:tav>
                                        <p:tav tm="100000">
                                          <p:val>
                                            <p:strVal val="#ppt_x"/>
                                          </p:val>
                                        </p:tav>
                                      </p:tavLst>
                                    </p:anim>
                                    <p:anim calcmode="lin" valueType="num">
                                      <p:cBhvr additive="base">
                                        <p:cTn id="80" dur="500" fill="hold"/>
                                        <p:tgtEl>
                                          <p:spTgt spid="106"/>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107"/>
                                        </p:tgtEl>
                                        <p:attrNameLst>
                                          <p:attrName>style.visibility</p:attrName>
                                        </p:attrNameLst>
                                      </p:cBhvr>
                                      <p:to>
                                        <p:strVal val="visible"/>
                                      </p:to>
                                    </p:set>
                                    <p:anim calcmode="lin" valueType="num">
                                      <p:cBhvr additive="base">
                                        <p:cTn id="83" dur="500" fill="hold"/>
                                        <p:tgtEl>
                                          <p:spTgt spid="107"/>
                                        </p:tgtEl>
                                        <p:attrNameLst>
                                          <p:attrName>ppt_x</p:attrName>
                                        </p:attrNameLst>
                                      </p:cBhvr>
                                      <p:tavLst>
                                        <p:tav tm="0">
                                          <p:val>
                                            <p:strVal val="#ppt_x"/>
                                          </p:val>
                                        </p:tav>
                                        <p:tav tm="100000">
                                          <p:val>
                                            <p:strVal val="#ppt_x"/>
                                          </p:val>
                                        </p:tav>
                                      </p:tavLst>
                                    </p:anim>
                                    <p:anim calcmode="lin" valueType="num">
                                      <p:cBhvr additive="base">
                                        <p:cTn id="84" dur="500" fill="hold"/>
                                        <p:tgtEl>
                                          <p:spTgt spid="107"/>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108"/>
                                        </p:tgtEl>
                                        <p:attrNameLst>
                                          <p:attrName>style.visibility</p:attrName>
                                        </p:attrNameLst>
                                      </p:cBhvr>
                                      <p:to>
                                        <p:strVal val="visible"/>
                                      </p:to>
                                    </p:set>
                                    <p:anim calcmode="lin" valueType="num">
                                      <p:cBhvr additive="base">
                                        <p:cTn id="87" dur="500" fill="hold"/>
                                        <p:tgtEl>
                                          <p:spTgt spid="108"/>
                                        </p:tgtEl>
                                        <p:attrNameLst>
                                          <p:attrName>ppt_x</p:attrName>
                                        </p:attrNameLst>
                                      </p:cBhvr>
                                      <p:tavLst>
                                        <p:tav tm="0">
                                          <p:val>
                                            <p:strVal val="#ppt_x"/>
                                          </p:val>
                                        </p:tav>
                                        <p:tav tm="100000">
                                          <p:val>
                                            <p:strVal val="#ppt_x"/>
                                          </p:val>
                                        </p:tav>
                                      </p:tavLst>
                                    </p:anim>
                                    <p:anim calcmode="lin" valueType="num">
                                      <p:cBhvr additive="base">
                                        <p:cTn id="88" dur="500" fill="hold"/>
                                        <p:tgtEl>
                                          <p:spTgt spid="108"/>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109"/>
                                        </p:tgtEl>
                                        <p:attrNameLst>
                                          <p:attrName>style.visibility</p:attrName>
                                        </p:attrNameLst>
                                      </p:cBhvr>
                                      <p:to>
                                        <p:strVal val="visible"/>
                                      </p:to>
                                    </p:set>
                                    <p:anim calcmode="lin" valueType="num">
                                      <p:cBhvr additive="base">
                                        <p:cTn id="91" dur="500" fill="hold"/>
                                        <p:tgtEl>
                                          <p:spTgt spid="109"/>
                                        </p:tgtEl>
                                        <p:attrNameLst>
                                          <p:attrName>ppt_x</p:attrName>
                                        </p:attrNameLst>
                                      </p:cBhvr>
                                      <p:tavLst>
                                        <p:tav tm="0">
                                          <p:val>
                                            <p:strVal val="#ppt_x"/>
                                          </p:val>
                                        </p:tav>
                                        <p:tav tm="100000">
                                          <p:val>
                                            <p:strVal val="#ppt_x"/>
                                          </p:val>
                                        </p:tav>
                                      </p:tavLst>
                                    </p:anim>
                                    <p:anim calcmode="lin" valueType="num">
                                      <p:cBhvr additive="base">
                                        <p:cTn id="92" dur="500" fill="hold"/>
                                        <p:tgtEl>
                                          <p:spTgt spid="109"/>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stCondLst>
                                    <p:cond delay="0"/>
                                  </p:stCondLst>
                                  <p:childTnLst>
                                    <p:set>
                                      <p:cBhvr>
                                        <p:cTn id="94" dur="1" fill="hold">
                                          <p:stCondLst>
                                            <p:cond delay="0"/>
                                          </p:stCondLst>
                                        </p:cTn>
                                        <p:tgtEl>
                                          <p:spTgt spid="110"/>
                                        </p:tgtEl>
                                        <p:attrNameLst>
                                          <p:attrName>style.visibility</p:attrName>
                                        </p:attrNameLst>
                                      </p:cBhvr>
                                      <p:to>
                                        <p:strVal val="visible"/>
                                      </p:to>
                                    </p:set>
                                    <p:anim calcmode="lin" valueType="num">
                                      <p:cBhvr additive="base">
                                        <p:cTn id="95" dur="500" fill="hold"/>
                                        <p:tgtEl>
                                          <p:spTgt spid="110"/>
                                        </p:tgtEl>
                                        <p:attrNameLst>
                                          <p:attrName>ppt_x</p:attrName>
                                        </p:attrNameLst>
                                      </p:cBhvr>
                                      <p:tavLst>
                                        <p:tav tm="0">
                                          <p:val>
                                            <p:strVal val="#ppt_x"/>
                                          </p:val>
                                        </p:tav>
                                        <p:tav tm="100000">
                                          <p:val>
                                            <p:strVal val="#ppt_x"/>
                                          </p:val>
                                        </p:tav>
                                      </p:tavLst>
                                    </p:anim>
                                    <p:anim calcmode="lin" valueType="num">
                                      <p:cBhvr additive="base">
                                        <p:cTn id="96" dur="500" fill="hold"/>
                                        <p:tgtEl>
                                          <p:spTgt spid="110"/>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stCondLst>
                                    <p:cond delay="0"/>
                                  </p:stCondLst>
                                  <p:childTnLst>
                                    <p:set>
                                      <p:cBhvr>
                                        <p:cTn id="98" dur="1" fill="hold">
                                          <p:stCondLst>
                                            <p:cond delay="0"/>
                                          </p:stCondLst>
                                        </p:cTn>
                                        <p:tgtEl>
                                          <p:spTgt spid="111"/>
                                        </p:tgtEl>
                                        <p:attrNameLst>
                                          <p:attrName>style.visibility</p:attrName>
                                        </p:attrNameLst>
                                      </p:cBhvr>
                                      <p:to>
                                        <p:strVal val="visible"/>
                                      </p:to>
                                    </p:set>
                                    <p:anim calcmode="lin" valueType="num">
                                      <p:cBhvr additive="base">
                                        <p:cTn id="99" dur="500" fill="hold"/>
                                        <p:tgtEl>
                                          <p:spTgt spid="111"/>
                                        </p:tgtEl>
                                        <p:attrNameLst>
                                          <p:attrName>ppt_x</p:attrName>
                                        </p:attrNameLst>
                                      </p:cBhvr>
                                      <p:tavLst>
                                        <p:tav tm="0">
                                          <p:val>
                                            <p:strVal val="#ppt_x"/>
                                          </p:val>
                                        </p:tav>
                                        <p:tav tm="100000">
                                          <p:val>
                                            <p:strVal val="#ppt_x"/>
                                          </p:val>
                                        </p:tav>
                                      </p:tavLst>
                                    </p:anim>
                                    <p:anim calcmode="lin" valueType="num">
                                      <p:cBhvr additive="base">
                                        <p:cTn id="100" dur="500" fill="hold"/>
                                        <p:tgtEl>
                                          <p:spTgt spid="111"/>
                                        </p:tgtEl>
                                        <p:attrNameLst>
                                          <p:attrName>ppt_y</p:attrName>
                                        </p:attrNameLst>
                                      </p:cBhvr>
                                      <p:tavLst>
                                        <p:tav tm="0">
                                          <p:val>
                                            <p:strVal val="1+#ppt_h/2"/>
                                          </p:val>
                                        </p:tav>
                                        <p:tav tm="100000">
                                          <p:val>
                                            <p:strVal val="#ppt_y"/>
                                          </p:val>
                                        </p:tav>
                                      </p:tavLst>
                                    </p:anim>
                                  </p:childTnLst>
                                </p:cTn>
                              </p:par>
                              <p:par>
                                <p:cTn id="101" presetID="2" presetClass="entr" presetSubtype="1" fill="hold" grpId="0" nodeType="withEffect">
                                  <p:stCondLst>
                                    <p:cond delay="0"/>
                                  </p:stCondLst>
                                  <p:childTnLst>
                                    <p:set>
                                      <p:cBhvr>
                                        <p:cTn id="102" dur="1" fill="hold">
                                          <p:stCondLst>
                                            <p:cond delay="0"/>
                                          </p:stCondLst>
                                        </p:cTn>
                                        <p:tgtEl>
                                          <p:spTgt spid="112"/>
                                        </p:tgtEl>
                                        <p:attrNameLst>
                                          <p:attrName>style.visibility</p:attrName>
                                        </p:attrNameLst>
                                      </p:cBhvr>
                                      <p:to>
                                        <p:strVal val="visible"/>
                                      </p:to>
                                    </p:set>
                                    <p:anim calcmode="lin" valueType="num">
                                      <p:cBhvr additive="base">
                                        <p:cTn id="103" dur="500" fill="hold"/>
                                        <p:tgtEl>
                                          <p:spTgt spid="112"/>
                                        </p:tgtEl>
                                        <p:attrNameLst>
                                          <p:attrName>ppt_x</p:attrName>
                                        </p:attrNameLst>
                                      </p:cBhvr>
                                      <p:tavLst>
                                        <p:tav tm="0">
                                          <p:val>
                                            <p:strVal val="#ppt_x"/>
                                          </p:val>
                                        </p:tav>
                                        <p:tav tm="100000">
                                          <p:val>
                                            <p:strVal val="#ppt_x"/>
                                          </p:val>
                                        </p:tav>
                                      </p:tavLst>
                                    </p:anim>
                                    <p:anim calcmode="lin" valueType="num">
                                      <p:cBhvr additive="base">
                                        <p:cTn id="104" dur="500" fill="hold"/>
                                        <p:tgtEl>
                                          <p:spTgt spid="112"/>
                                        </p:tgtEl>
                                        <p:attrNameLst>
                                          <p:attrName>ppt_y</p:attrName>
                                        </p:attrNameLst>
                                      </p:cBhvr>
                                      <p:tavLst>
                                        <p:tav tm="0">
                                          <p:val>
                                            <p:strVal val="0-#ppt_h/2"/>
                                          </p:val>
                                        </p:tav>
                                        <p:tav tm="100000">
                                          <p:val>
                                            <p:strVal val="#ppt_y"/>
                                          </p:val>
                                        </p:tav>
                                      </p:tavLst>
                                    </p:anim>
                                  </p:childTnLst>
                                </p:cTn>
                              </p:par>
                              <p:par>
                                <p:cTn id="105" presetID="2" presetClass="entr" presetSubtype="4" fill="hold" grpId="0" nodeType="withEffect">
                                  <p:stCondLst>
                                    <p:cond delay="0"/>
                                  </p:stCondLst>
                                  <p:childTnLst>
                                    <p:set>
                                      <p:cBhvr>
                                        <p:cTn id="106" dur="1" fill="hold">
                                          <p:stCondLst>
                                            <p:cond delay="0"/>
                                          </p:stCondLst>
                                        </p:cTn>
                                        <p:tgtEl>
                                          <p:spTgt spid="113"/>
                                        </p:tgtEl>
                                        <p:attrNameLst>
                                          <p:attrName>style.visibility</p:attrName>
                                        </p:attrNameLst>
                                      </p:cBhvr>
                                      <p:to>
                                        <p:strVal val="visible"/>
                                      </p:to>
                                    </p:set>
                                    <p:anim calcmode="lin" valueType="num">
                                      <p:cBhvr additive="base">
                                        <p:cTn id="107" dur="500" fill="hold"/>
                                        <p:tgtEl>
                                          <p:spTgt spid="113"/>
                                        </p:tgtEl>
                                        <p:attrNameLst>
                                          <p:attrName>ppt_x</p:attrName>
                                        </p:attrNameLst>
                                      </p:cBhvr>
                                      <p:tavLst>
                                        <p:tav tm="0">
                                          <p:val>
                                            <p:strVal val="#ppt_x"/>
                                          </p:val>
                                        </p:tav>
                                        <p:tav tm="100000">
                                          <p:val>
                                            <p:strVal val="#ppt_x"/>
                                          </p:val>
                                        </p:tav>
                                      </p:tavLst>
                                    </p:anim>
                                    <p:anim calcmode="lin" valueType="num">
                                      <p:cBhvr additive="base">
                                        <p:cTn id="108" dur="500" fill="hold"/>
                                        <p:tgtEl>
                                          <p:spTgt spid="113"/>
                                        </p:tgtEl>
                                        <p:attrNameLst>
                                          <p:attrName>ppt_y</p:attrName>
                                        </p:attrNameLst>
                                      </p:cBhvr>
                                      <p:tavLst>
                                        <p:tav tm="0">
                                          <p:val>
                                            <p:strVal val="1+#ppt_h/2"/>
                                          </p:val>
                                        </p:tav>
                                        <p:tav tm="100000">
                                          <p:val>
                                            <p:strVal val="#ppt_y"/>
                                          </p:val>
                                        </p:tav>
                                      </p:tavLst>
                                    </p:anim>
                                  </p:childTnLst>
                                </p:cTn>
                              </p:par>
                              <p:par>
                                <p:cTn id="109" presetID="2" presetClass="entr" presetSubtype="9" fill="hold" grpId="0" nodeType="withEffect">
                                  <p:stCondLst>
                                    <p:cond delay="0"/>
                                  </p:stCondLst>
                                  <p:childTnLst>
                                    <p:set>
                                      <p:cBhvr>
                                        <p:cTn id="110" dur="1" fill="hold">
                                          <p:stCondLst>
                                            <p:cond delay="0"/>
                                          </p:stCondLst>
                                        </p:cTn>
                                        <p:tgtEl>
                                          <p:spTgt spid="114"/>
                                        </p:tgtEl>
                                        <p:attrNameLst>
                                          <p:attrName>style.visibility</p:attrName>
                                        </p:attrNameLst>
                                      </p:cBhvr>
                                      <p:to>
                                        <p:strVal val="visible"/>
                                      </p:to>
                                    </p:set>
                                    <p:anim calcmode="lin" valueType="num">
                                      <p:cBhvr additive="base">
                                        <p:cTn id="111" dur="500" fill="hold"/>
                                        <p:tgtEl>
                                          <p:spTgt spid="114"/>
                                        </p:tgtEl>
                                        <p:attrNameLst>
                                          <p:attrName>ppt_x</p:attrName>
                                        </p:attrNameLst>
                                      </p:cBhvr>
                                      <p:tavLst>
                                        <p:tav tm="0">
                                          <p:val>
                                            <p:strVal val="0-#ppt_w/2"/>
                                          </p:val>
                                        </p:tav>
                                        <p:tav tm="100000">
                                          <p:val>
                                            <p:strVal val="#ppt_x"/>
                                          </p:val>
                                        </p:tav>
                                      </p:tavLst>
                                    </p:anim>
                                    <p:anim calcmode="lin" valueType="num">
                                      <p:cBhvr additive="base">
                                        <p:cTn id="112" dur="500" fill="hold"/>
                                        <p:tgtEl>
                                          <p:spTgt spid="114"/>
                                        </p:tgtEl>
                                        <p:attrNameLst>
                                          <p:attrName>ppt_y</p:attrName>
                                        </p:attrNameLst>
                                      </p:cBhvr>
                                      <p:tavLst>
                                        <p:tav tm="0">
                                          <p:val>
                                            <p:strVal val="0-#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115"/>
                                        </p:tgtEl>
                                        <p:attrNameLst>
                                          <p:attrName>style.visibility</p:attrName>
                                        </p:attrNameLst>
                                      </p:cBhvr>
                                      <p:to>
                                        <p:strVal val="visible"/>
                                      </p:to>
                                    </p:set>
                                    <p:anim calcmode="lin" valueType="num">
                                      <p:cBhvr additive="base">
                                        <p:cTn id="115" dur="500" fill="hold"/>
                                        <p:tgtEl>
                                          <p:spTgt spid="115"/>
                                        </p:tgtEl>
                                        <p:attrNameLst>
                                          <p:attrName>ppt_x</p:attrName>
                                        </p:attrNameLst>
                                      </p:cBhvr>
                                      <p:tavLst>
                                        <p:tav tm="0">
                                          <p:val>
                                            <p:strVal val="#ppt_x"/>
                                          </p:val>
                                        </p:tav>
                                        <p:tav tm="100000">
                                          <p:val>
                                            <p:strVal val="#ppt_x"/>
                                          </p:val>
                                        </p:tav>
                                      </p:tavLst>
                                    </p:anim>
                                    <p:anim calcmode="lin" valueType="num">
                                      <p:cBhvr additive="base">
                                        <p:cTn id="116" dur="500" fill="hold"/>
                                        <p:tgtEl>
                                          <p:spTgt spid="115"/>
                                        </p:tgtEl>
                                        <p:attrNameLst>
                                          <p:attrName>ppt_y</p:attrName>
                                        </p:attrNameLst>
                                      </p:cBhvr>
                                      <p:tavLst>
                                        <p:tav tm="0">
                                          <p:val>
                                            <p:strVal val="1+#ppt_h/2"/>
                                          </p:val>
                                        </p:tav>
                                        <p:tav tm="100000">
                                          <p:val>
                                            <p:strVal val="#ppt_y"/>
                                          </p:val>
                                        </p:tav>
                                      </p:tavLst>
                                    </p:anim>
                                  </p:childTnLst>
                                </p:cTn>
                              </p:par>
                              <p:par>
                                <p:cTn id="117" presetID="2" presetClass="entr" presetSubtype="9" fill="hold" grpId="0" nodeType="withEffect">
                                  <p:stCondLst>
                                    <p:cond delay="0"/>
                                  </p:stCondLst>
                                  <p:childTnLst>
                                    <p:set>
                                      <p:cBhvr>
                                        <p:cTn id="118" dur="1" fill="hold">
                                          <p:stCondLst>
                                            <p:cond delay="0"/>
                                          </p:stCondLst>
                                        </p:cTn>
                                        <p:tgtEl>
                                          <p:spTgt spid="116"/>
                                        </p:tgtEl>
                                        <p:attrNameLst>
                                          <p:attrName>style.visibility</p:attrName>
                                        </p:attrNameLst>
                                      </p:cBhvr>
                                      <p:to>
                                        <p:strVal val="visible"/>
                                      </p:to>
                                    </p:set>
                                    <p:anim calcmode="lin" valueType="num">
                                      <p:cBhvr additive="base">
                                        <p:cTn id="119" dur="500" fill="hold"/>
                                        <p:tgtEl>
                                          <p:spTgt spid="116"/>
                                        </p:tgtEl>
                                        <p:attrNameLst>
                                          <p:attrName>ppt_x</p:attrName>
                                        </p:attrNameLst>
                                      </p:cBhvr>
                                      <p:tavLst>
                                        <p:tav tm="0">
                                          <p:val>
                                            <p:strVal val="0-#ppt_w/2"/>
                                          </p:val>
                                        </p:tav>
                                        <p:tav tm="100000">
                                          <p:val>
                                            <p:strVal val="#ppt_x"/>
                                          </p:val>
                                        </p:tav>
                                      </p:tavLst>
                                    </p:anim>
                                    <p:anim calcmode="lin" valueType="num">
                                      <p:cBhvr additive="base">
                                        <p:cTn id="120" dur="500" fill="hold"/>
                                        <p:tgtEl>
                                          <p:spTgt spid="116"/>
                                        </p:tgtEl>
                                        <p:attrNameLst>
                                          <p:attrName>ppt_y</p:attrName>
                                        </p:attrNameLst>
                                      </p:cBhvr>
                                      <p:tavLst>
                                        <p:tav tm="0">
                                          <p:val>
                                            <p:strVal val="0-#ppt_h/2"/>
                                          </p:val>
                                        </p:tav>
                                        <p:tav tm="100000">
                                          <p:val>
                                            <p:strVal val="#ppt_y"/>
                                          </p:val>
                                        </p:tav>
                                      </p:tavLst>
                                    </p:anim>
                                  </p:childTnLst>
                                </p:cTn>
                              </p:par>
                              <p:par>
                                <p:cTn id="121" presetID="2" presetClass="entr" presetSubtype="12" fill="hold" nodeType="withEffect">
                                  <p:stCondLst>
                                    <p:cond delay="0"/>
                                  </p:stCondLst>
                                  <p:childTnLst>
                                    <p:set>
                                      <p:cBhvr>
                                        <p:cTn id="122" dur="1" fill="hold">
                                          <p:stCondLst>
                                            <p:cond delay="0"/>
                                          </p:stCondLst>
                                        </p:cTn>
                                        <p:tgtEl>
                                          <p:spTgt spid="117"/>
                                        </p:tgtEl>
                                        <p:attrNameLst>
                                          <p:attrName>style.visibility</p:attrName>
                                        </p:attrNameLst>
                                      </p:cBhvr>
                                      <p:to>
                                        <p:strVal val="visible"/>
                                      </p:to>
                                    </p:set>
                                    <p:anim calcmode="lin" valueType="num">
                                      <p:cBhvr additive="base">
                                        <p:cTn id="123" dur="500" fill="hold"/>
                                        <p:tgtEl>
                                          <p:spTgt spid="117"/>
                                        </p:tgtEl>
                                        <p:attrNameLst>
                                          <p:attrName>ppt_x</p:attrName>
                                        </p:attrNameLst>
                                      </p:cBhvr>
                                      <p:tavLst>
                                        <p:tav tm="0">
                                          <p:val>
                                            <p:strVal val="0-#ppt_w/2"/>
                                          </p:val>
                                        </p:tav>
                                        <p:tav tm="100000">
                                          <p:val>
                                            <p:strVal val="#ppt_x"/>
                                          </p:val>
                                        </p:tav>
                                      </p:tavLst>
                                    </p:anim>
                                    <p:anim calcmode="lin" valueType="num">
                                      <p:cBhvr additive="base">
                                        <p:cTn id="124" dur="500" fill="hold"/>
                                        <p:tgtEl>
                                          <p:spTgt spid="117"/>
                                        </p:tgtEl>
                                        <p:attrNameLst>
                                          <p:attrName>ppt_y</p:attrName>
                                        </p:attrNameLst>
                                      </p:cBhvr>
                                      <p:tavLst>
                                        <p:tav tm="0">
                                          <p:val>
                                            <p:strVal val="1+#ppt_h/2"/>
                                          </p:val>
                                        </p:tav>
                                        <p:tav tm="100000">
                                          <p:val>
                                            <p:strVal val="#ppt_y"/>
                                          </p:val>
                                        </p:tav>
                                      </p:tavLst>
                                    </p:anim>
                                  </p:childTnLst>
                                </p:cTn>
                              </p:par>
                              <p:par>
                                <p:cTn id="125" presetID="2" presetClass="entr" presetSubtype="4" fill="hold" grpId="0" nodeType="withEffect">
                                  <p:stCondLst>
                                    <p:cond delay="0"/>
                                  </p:stCondLst>
                                  <p:childTnLst>
                                    <p:set>
                                      <p:cBhvr>
                                        <p:cTn id="126" dur="1" fill="hold">
                                          <p:stCondLst>
                                            <p:cond delay="0"/>
                                          </p:stCondLst>
                                        </p:cTn>
                                        <p:tgtEl>
                                          <p:spTgt spid="126"/>
                                        </p:tgtEl>
                                        <p:attrNameLst>
                                          <p:attrName>style.visibility</p:attrName>
                                        </p:attrNameLst>
                                      </p:cBhvr>
                                      <p:to>
                                        <p:strVal val="visible"/>
                                      </p:to>
                                    </p:set>
                                    <p:anim calcmode="lin" valueType="num">
                                      <p:cBhvr additive="base">
                                        <p:cTn id="127" dur="500" fill="hold"/>
                                        <p:tgtEl>
                                          <p:spTgt spid="126"/>
                                        </p:tgtEl>
                                        <p:attrNameLst>
                                          <p:attrName>ppt_x</p:attrName>
                                        </p:attrNameLst>
                                      </p:cBhvr>
                                      <p:tavLst>
                                        <p:tav tm="0">
                                          <p:val>
                                            <p:strVal val="#ppt_x"/>
                                          </p:val>
                                        </p:tav>
                                        <p:tav tm="100000">
                                          <p:val>
                                            <p:strVal val="#ppt_x"/>
                                          </p:val>
                                        </p:tav>
                                      </p:tavLst>
                                    </p:anim>
                                    <p:anim calcmode="lin" valueType="num">
                                      <p:cBhvr additive="base">
                                        <p:cTn id="128" dur="500" fill="hold"/>
                                        <p:tgtEl>
                                          <p:spTgt spid="126"/>
                                        </p:tgtEl>
                                        <p:attrNameLst>
                                          <p:attrName>ppt_y</p:attrName>
                                        </p:attrNameLst>
                                      </p:cBhvr>
                                      <p:tavLst>
                                        <p:tav tm="0">
                                          <p:val>
                                            <p:strVal val="1+#ppt_h/2"/>
                                          </p:val>
                                        </p:tav>
                                        <p:tav tm="100000">
                                          <p:val>
                                            <p:strVal val="#ppt_y"/>
                                          </p:val>
                                        </p:tav>
                                      </p:tavLst>
                                    </p:anim>
                                  </p:childTnLst>
                                </p:cTn>
                              </p:par>
                              <p:par>
                                <p:cTn id="129" presetID="2" presetClass="entr" presetSubtype="4" fill="hold" grpId="0" nodeType="withEffect">
                                  <p:stCondLst>
                                    <p:cond delay="0"/>
                                  </p:stCondLst>
                                  <p:childTnLst>
                                    <p:set>
                                      <p:cBhvr>
                                        <p:cTn id="130" dur="1" fill="hold">
                                          <p:stCondLst>
                                            <p:cond delay="0"/>
                                          </p:stCondLst>
                                        </p:cTn>
                                        <p:tgtEl>
                                          <p:spTgt spid="127"/>
                                        </p:tgtEl>
                                        <p:attrNameLst>
                                          <p:attrName>style.visibility</p:attrName>
                                        </p:attrNameLst>
                                      </p:cBhvr>
                                      <p:to>
                                        <p:strVal val="visible"/>
                                      </p:to>
                                    </p:set>
                                    <p:anim calcmode="lin" valueType="num">
                                      <p:cBhvr additive="base">
                                        <p:cTn id="131" dur="500" fill="hold"/>
                                        <p:tgtEl>
                                          <p:spTgt spid="127"/>
                                        </p:tgtEl>
                                        <p:attrNameLst>
                                          <p:attrName>ppt_x</p:attrName>
                                        </p:attrNameLst>
                                      </p:cBhvr>
                                      <p:tavLst>
                                        <p:tav tm="0">
                                          <p:val>
                                            <p:strVal val="#ppt_x"/>
                                          </p:val>
                                        </p:tav>
                                        <p:tav tm="100000">
                                          <p:val>
                                            <p:strVal val="#ppt_x"/>
                                          </p:val>
                                        </p:tav>
                                      </p:tavLst>
                                    </p:anim>
                                    <p:anim calcmode="lin" valueType="num">
                                      <p:cBhvr additive="base">
                                        <p:cTn id="132" dur="500" fill="hold"/>
                                        <p:tgtEl>
                                          <p:spTgt spid="127"/>
                                        </p:tgtEl>
                                        <p:attrNameLst>
                                          <p:attrName>ppt_y</p:attrName>
                                        </p:attrNameLst>
                                      </p:cBhvr>
                                      <p:tavLst>
                                        <p:tav tm="0">
                                          <p:val>
                                            <p:strVal val="1+#ppt_h/2"/>
                                          </p:val>
                                        </p:tav>
                                        <p:tav tm="100000">
                                          <p:val>
                                            <p:strVal val="#ppt_y"/>
                                          </p:val>
                                        </p:tav>
                                      </p:tavLst>
                                    </p:anim>
                                  </p:childTnLst>
                                </p:cTn>
                              </p:par>
                              <p:par>
                                <p:cTn id="133" presetID="2" presetClass="entr" presetSubtype="4" fill="hold" grpId="0" nodeType="withEffect">
                                  <p:stCondLst>
                                    <p:cond delay="0"/>
                                  </p:stCondLst>
                                  <p:childTnLst>
                                    <p:set>
                                      <p:cBhvr>
                                        <p:cTn id="134" dur="1" fill="hold">
                                          <p:stCondLst>
                                            <p:cond delay="0"/>
                                          </p:stCondLst>
                                        </p:cTn>
                                        <p:tgtEl>
                                          <p:spTgt spid="128"/>
                                        </p:tgtEl>
                                        <p:attrNameLst>
                                          <p:attrName>style.visibility</p:attrName>
                                        </p:attrNameLst>
                                      </p:cBhvr>
                                      <p:to>
                                        <p:strVal val="visible"/>
                                      </p:to>
                                    </p:set>
                                    <p:anim calcmode="lin" valueType="num">
                                      <p:cBhvr additive="base">
                                        <p:cTn id="135" dur="500" fill="hold"/>
                                        <p:tgtEl>
                                          <p:spTgt spid="128"/>
                                        </p:tgtEl>
                                        <p:attrNameLst>
                                          <p:attrName>ppt_x</p:attrName>
                                        </p:attrNameLst>
                                      </p:cBhvr>
                                      <p:tavLst>
                                        <p:tav tm="0">
                                          <p:val>
                                            <p:strVal val="#ppt_x"/>
                                          </p:val>
                                        </p:tav>
                                        <p:tav tm="100000">
                                          <p:val>
                                            <p:strVal val="#ppt_x"/>
                                          </p:val>
                                        </p:tav>
                                      </p:tavLst>
                                    </p:anim>
                                    <p:anim calcmode="lin" valueType="num">
                                      <p:cBhvr additive="base">
                                        <p:cTn id="136" dur="500" fill="hold"/>
                                        <p:tgtEl>
                                          <p:spTgt spid="128"/>
                                        </p:tgtEl>
                                        <p:attrNameLst>
                                          <p:attrName>ppt_y</p:attrName>
                                        </p:attrNameLst>
                                      </p:cBhvr>
                                      <p:tavLst>
                                        <p:tav tm="0">
                                          <p:val>
                                            <p:strVal val="1+#ppt_h/2"/>
                                          </p:val>
                                        </p:tav>
                                        <p:tav tm="100000">
                                          <p:val>
                                            <p:strVal val="#ppt_y"/>
                                          </p:val>
                                        </p:tav>
                                      </p:tavLst>
                                    </p:anim>
                                  </p:childTnLst>
                                </p:cTn>
                              </p:par>
                              <p:par>
                                <p:cTn id="137" presetID="2" presetClass="entr" presetSubtype="12" fill="hold" grpId="0" nodeType="withEffect">
                                  <p:stCondLst>
                                    <p:cond delay="0"/>
                                  </p:stCondLst>
                                  <p:childTnLst>
                                    <p:set>
                                      <p:cBhvr>
                                        <p:cTn id="138" dur="1" fill="hold">
                                          <p:stCondLst>
                                            <p:cond delay="0"/>
                                          </p:stCondLst>
                                        </p:cTn>
                                        <p:tgtEl>
                                          <p:spTgt spid="129"/>
                                        </p:tgtEl>
                                        <p:attrNameLst>
                                          <p:attrName>style.visibility</p:attrName>
                                        </p:attrNameLst>
                                      </p:cBhvr>
                                      <p:to>
                                        <p:strVal val="visible"/>
                                      </p:to>
                                    </p:set>
                                    <p:anim calcmode="lin" valueType="num">
                                      <p:cBhvr additive="base">
                                        <p:cTn id="139" dur="500" fill="hold"/>
                                        <p:tgtEl>
                                          <p:spTgt spid="129"/>
                                        </p:tgtEl>
                                        <p:attrNameLst>
                                          <p:attrName>ppt_x</p:attrName>
                                        </p:attrNameLst>
                                      </p:cBhvr>
                                      <p:tavLst>
                                        <p:tav tm="0">
                                          <p:val>
                                            <p:strVal val="0-#ppt_w/2"/>
                                          </p:val>
                                        </p:tav>
                                        <p:tav tm="100000">
                                          <p:val>
                                            <p:strVal val="#ppt_x"/>
                                          </p:val>
                                        </p:tav>
                                      </p:tavLst>
                                    </p:anim>
                                    <p:anim calcmode="lin" valueType="num">
                                      <p:cBhvr additive="base">
                                        <p:cTn id="140" dur="500" fill="hold"/>
                                        <p:tgtEl>
                                          <p:spTgt spid="129"/>
                                        </p:tgtEl>
                                        <p:attrNameLst>
                                          <p:attrName>ppt_y</p:attrName>
                                        </p:attrNameLst>
                                      </p:cBhvr>
                                      <p:tavLst>
                                        <p:tav tm="0">
                                          <p:val>
                                            <p:strVal val="1+#ppt_h/2"/>
                                          </p:val>
                                        </p:tav>
                                        <p:tav tm="100000">
                                          <p:val>
                                            <p:strVal val="#ppt_y"/>
                                          </p:val>
                                        </p:tav>
                                      </p:tavLst>
                                    </p:anim>
                                  </p:childTnLst>
                                </p:cTn>
                              </p:par>
                              <p:par>
                                <p:cTn id="141" presetID="2" presetClass="entr" presetSubtype="4" fill="hold" grpId="0" nodeType="withEffect">
                                  <p:stCondLst>
                                    <p:cond delay="0"/>
                                  </p:stCondLst>
                                  <p:childTnLst>
                                    <p:set>
                                      <p:cBhvr>
                                        <p:cTn id="142" dur="1" fill="hold">
                                          <p:stCondLst>
                                            <p:cond delay="0"/>
                                          </p:stCondLst>
                                        </p:cTn>
                                        <p:tgtEl>
                                          <p:spTgt spid="130"/>
                                        </p:tgtEl>
                                        <p:attrNameLst>
                                          <p:attrName>style.visibility</p:attrName>
                                        </p:attrNameLst>
                                      </p:cBhvr>
                                      <p:to>
                                        <p:strVal val="visible"/>
                                      </p:to>
                                    </p:set>
                                    <p:anim calcmode="lin" valueType="num">
                                      <p:cBhvr additive="base">
                                        <p:cTn id="143" dur="500" fill="hold"/>
                                        <p:tgtEl>
                                          <p:spTgt spid="130"/>
                                        </p:tgtEl>
                                        <p:attrNameLst>
                                          <p:attrName>ppt_x</p:attrName>
                                        </p:attrNameLst>
                                      </p:cBhvr>
                                      <p:tavLst>
                                        <p:tav tm="0">
                                          <p:val>
                                            <p:strVal val="#ppt_x"/>
                                          </p:val>
                                        </p:tav>
                                        <p:tav tm="100000">
                                          <p:val>
                                            <p:strVal val="#ppt_x"/>
                                          </p:val>
                                        </p:tav>
                                      </p:tavLst>
                                    </p:anim>
                                    <p:anim calcmode="lin" valueType="num">
                                      <p:cBhvr additive="base">
                                        <p:cTn id="144" dur="500" fill="hold"/>
                                        <p:tgtEl>
                                          <p:spTgt spid="130"/>
                                        </p:tgtEl>
                                        <p:attrNameLst>
                                          <p:attrName>ppt_y</p:attrName>
                                        </p:attrNameLst>
                                      </p:cBhvr>
                                      <p:tavLst>
                                        <p:tav tm="0">
                                          <p:val>
                                            <p:strVal val="1+#ppt_h/2"/>
                                          </p:val>
                                        </p:tav>
                                        <p:tav tm="100000">
                                          <p:val>
                                            <p:strVal val="#ppt_y"/>
                                          </p:val>
                                        </p:tav>
                                      </p:tavLst>
                                    </p:anim>
                                  </p:childTnLst>
                                </p:cTn>
                              </p:par>
                              <p:par>
                                <p:cTn id="145" presetID="2" presetClass="entr" presetSubtype="12" fill="hold" grpId="0" nodeType="withEffect">
                                  <p:stCondLst>
                                    <p:cond delay="0"/>
                                  </p:stCondLst>
                                  <p:childTnLst>
                                    <p:set>
                                      <p:cBhvr>
                                        <p:cTn id="146" dur="1" fill="hold">
                                          <p:stCondLst>
                                            <p:cond delay="0"/>
                                          </p:stCondLst>
                                        </p:cTn>
                                        <p:tgtEl>
                                          <p:spTgt spid="131"/>
                                        </p:tgtEl>
                                        <p:attrNameLst>
                                          <p:attrName>style.visibility</p:attrName>
                                        </p:attrNameLst>
                                      </p:cBhvr>
                                      <p:to>
                                        <p:strVal val="visible"/>
                                      </p:to>
                                    </p:set>
                                    <p:anim calcmode="lin" valueType="num">
                                      <p:cBhvr additive="base">
                                        <p:cTn id="147" dur="500" fill="hold"/>
                                        <p:tgtEl>
                                          <p:spTgt spid="131"/>
                                        </p:tgtEl>
                                        <p:attrNameLst>
                                          <p:attrName>ppt_x</p:attrName>
                                        </p:attrNameLst>
                                      </p:cBhvr>
                                      <p:tavLst>
                                        <p:tav tm="0">
                                          <p:val>
                                            <p:strVal val="0-#ppt_w/2"/>
                                          </p:val>
                                        </p:tav>
                                        <p:tav tm="100000">
                                          <p:val>
                                            <p:strVal val="#ppt_x"/>
                                          </p:val>
                                        </p:tav>
                                      </p:tavLst>
                                    </p:anim>
                                    <p:anim calcmode="lin" valueType="num">
                                      <p:cBhvr additive="base">
                                        <p:cTn id="148" dur="500" fill="hold"/>
                                        <p:tgtEl>
                                          <p:spTgt spid="131"/>
                                        </p:tgtEl>
                                        <p:attrNameLst>
                                          <p:attrName>ppt_y</p:attrName>
                                        </p:attrNameLst>
                                      </p:cBhvr>
                                      <p:tavLst>
                                        <p:tav tm="0">
                                          <p:val>
                                            <p:strVal val="1+#ppt_h/2"/>
                                          </p:val>
                                        </p:tav>
                                        <p:tav tm="100000">
                                          <p:val>
                                            <p:strVal val="#ppt_y"/>
                                          </p:val>
                                        </p:tav>
                                      </p:tavLst>
                                    </p:anim>
                                  </p:childTnLst>
                                </p:cTn>
                              </p:par>
                              <p:par>
                                <p:cTn id="149" presetID="2" presetClass="entr" presetSubtype="4" fill="hold" grpId="0" nodeType="withEffect">
                                  <p:stCondLst>
                                    <p:cond delay="0"/>
                                  </p:stCondLst>
                                  <p:childTnLst>
                                    <p:set>
                                      <p:cBhvr>
                                        <p:cTn id="150" dur="1" fill="hold">
                                          <p:stCondLst>
                                            <p:cond delay="0"/>
                                          </p:stCondLst>
                                        </p:cTn>
                                        <p:tgtEl>
                                          <p:spTgt spid="132"/>
                                        </p:tgtEl>
                                        <p:attrNameLst>
                                          <p:attrName>style.visibility</p:attrName>
                                        </p:attrNameLst>
                                      </p:cBhvr>
                                      <p:to>
                                        <p:strVal val="visible"/>
                                      </p:to>
                                    </p:set>
                                    <p:anim calcmode="lin" valueType="num">
                                      <p:cBhvr additive="base">
                                        <p:cTn id="151" dur="500" fill="hold"/>
                                        <p:tgtEl>
                                          <p:spTgt spid="132"/>
                                        </p:tgtEl>
                                        <p:attrNameLst>
                                          <p:attrName>ppt_x</p:attrName>
                                        </p:attrNameLst>
                                      </p:cBhvr>
                                      <p:tavLst>
                                        <p:tav tm="0">
                                          <p:val>
                                            <p:strVal val="#ppt_x"/>
                                          </p:val>
                                        </p:tav>
                                        <p:tav tm="100000">
                                          <p:val>
                                            <p:strVal val="#ppt_x"/>
                                          </p:val>
                                        </p:tav>
                                      </p:tavLst>
                                    </p:anim>
                                    <p:anim calcmode="lin" valueType="num">
                                      <p:cBhvr additive="base">
                                        <p:cTn id="152" dur="500" fill="hold"/>
                                        <p:tgtEl>
                                          <p:spTgt spid="132"/>
                                        </p:tgtEl>
                                        <p:attrNameLst>
                                          <p:attrName>ppt_y</p:attrName>
                                        </p:attrNameLst>
                                      </p:cBhvr>
                                      <p:tavLst>
                                        <p:tav tm="0">
                                          <p:val>
                                            <p:strVal val="1+#ppt_h/2"/>
                                          </p:val>
                                        </p:tav>
                                        <p:tav tm="100000">
                                          <p:val>
                                            <p:strVal val="#ppt_y"/>
                                          </p:val>
                                        </p:tav>
                                      </p:tavLst>
                                    </p:anim>
                                  </p:childTnLst>
                                </p:cTn>
                              </p:par>
                              <p:par>
                                <p:cTn id="153" presetID="2" presetClass="entr" presetSubtype="4" fill="hold" grpId="0" nodeType="withEffect">
                                  <p:stCondLst>
                                    <p:cond delay="0"/>
                                  </p:stCondLst>
                                  <p:childTnLst>
                                    <p:set>
                                      <p:cBhvr>
                                        <p:cTn id="154" dur="1" fill="hold">
                                          <p:stCondLst>
                                            <p:cond delay="0"/>
                                          </p:stCondLst>
                                        </p:cTn>
                                        <p:tgtEl>
                                          <p:spTgt spid="133"/>
                                        </p:tgtEl>
                                        <p:attrNameLst>
                                          <p:attrName>style.visibility</p:attrName>
                                        </p:attrNameLst>
                                      </p:cBhvr>
                                      <p:to>
                                        <p:strVal val="visible"/>
                                      </p:to>
                                    </p:set>
                                    <p:anim calcmode="lin" valueType="num">
                                      <p:cBhvr additive="base">
                                        <p:cTn id="155" dur="500" fill="hold"/>
                                        <p:tgtEl>
                                          <p:spTgt spid="133"/>
                                        </p:tgtEl>
                                        <p:attrNameLst>
                                          <p:attrName>ppt_x</p:attrName>
                                        </p:attrNameLst>
                                      </p:cBhvr>
                                      <p:tavLst>
                                        <p:tav tm="0">
                                          <p:val>
                                            <p:strVal val="#ppt_x"/>
                                          </p:val>
                                        </p:tav>
                                        <p:tav tm="100000">
                                          <p:val>
                                            <p:strVal val="#ppt_x"/>
                                          </p:val>
                                        </p:tav>
                                      </p:tavLst>
                                    </p:anim>
                                    <p:anim calcmode="lin" valueType="num">
                                      <p:cBhvr additive="base">
                                        <p:cTn id="156" dur="500" fill="hold"/>
                                        <p:tgtEl>
                                          <p:spTgt spid="133"/>
                                        </p:tgtEl>
                                        <p:attrNameLst>
                                          <p:attrName>ppt_y</p:attrName>
                                        </p:attrNameLst>
                                      </p:cBhvr>
                                      <p:tavLst>
                                        <p:tav tm="0">
                                          <p:val>
                                            <p:strVal val="1+#ppt_h/2"/>
                                          </p:val>
                                        </p:tav>
                                        <p:tav tm="100000">
                                          <p:val>
                                            <p:strVal val="#ppt_y"/>
                                          </p:val>
                                        </p:tav>
                                      </p:tavLst>
                                    </p:anim>
                                  </p:childTnLst>
                                </p:cTn>
                              </p:par>
                              <p:par>
                                <p:cTn id="157" presetID="2" presetClass="entr" presetSubtype="4" fill="hold" grpId="0" nodeType="withEffect">
                                  <p:stCondLst>
                                    <p:cond delay="0"/>
                                  </p:stCondLst>
                                  <p:childTnLst>
                                    <p:set>
                                      <p:cBhvr>
                                        <p:cTn id="158" dur="1" fill="hold">
                                          <p:stCondLst>
                                            <p:cond delay="0"/>
                                          </p:stCondLst>
                                        </p:cTn>
                                        <p:tgtEl>
                                          <p:spTgt spid="134"/>
                                        </p:tgtEl>
                                        <p:attrNameLst>
                                          <p:attrName>style.visibility</p:attrName>
                                        </p:attrNameLst>
                                      </p:cBhvr>
                                      <p:to>
                                        <p:strVal val="visible"/>
                                      </p:to>
                                    </p:set>
                                    <p:anim calcmode="lin" valueType="num">
                                      <p:cBhvr additive="base">
                                        <p:cTn id="159" dur="500" fill="hold"/>
                                        <p:tgtEl>
                                          <p:spTgt spid="134"/>
                                        </p:tgtEl>
                                        <p:attrNameLst>
                                          <p:attrName>ppt_x</p:attrName>
                                        </p:attrNameLst>
                                      </p:cBhvr>
                                      <p:tavLst>
                                        <p:tav tm="0">
                                          <p:val>
                                            <p:strVal val="#ppt_x"/>
                                          </p:val>
                                        </p:tav>
                                        <p:tav tm="100000">
                                          <p:val>
                                            <p:strVal val="#ppt_x"/>
                                          </p:val>
                                        </p:tav>
                                      </p:tavLst>
                                    </p:anim>
                                    <p:anim calcmode="lin" valueType="num">
                                      <p:cBhvr additive="base">
                                        <p:cTn id="160" dur="500" fill="hold"/>
                                        <p:tgtEl>
                                          <p:spTgt spid="134"/>
                                        </p:tgtEl>
                                        <p:attrNameLst>
                                          <p:attrName>ppt_y</p:attrName>
                                        </p:attrNameLst>
                                      </p:cBhvr>
                                      <p:tavLst>
                                        <p:tav tm="0">
                                          <p:val>
                                            <p:strVal val="1+#ppt_h/2"/>
                                          </p:val>
                                        </p:tav>
                                        <p:tav tm="100000">
                                          <p:val>
                                            <p:strVal val="#ppt_y"/>
                                          </p:val>
                                        </p:tav>
                                      </p:tavLst>
                                    </p:anim>
                                  </p:childTnLst>
                                </p:cTn>
                              </p:par>
                              <p:par>
                                <p:cTn id="161" presetID="2" presetClass="entr" presetSubtype="8" fill="hold" nodeType="withEffect">
                                  <p:stCondLst>
                                    <p:cond delay="0"/>
                                  </p:stCondLst>
                                  <p:childTnLst>
                                    <p:set>
                                      <p:cBhvr>
                                        <p:cTn id="162" dur="1" fill="hold">
                                          <p:stCondLst>
                                            <p:cond delay="0"/>
                                          </p:stCondLst>
                                        </p:cTn>
                                        <p:tgtEl>
                                          <p:spTgt spid="135"/>
                                        </p:tgtEl>
                                        <p:attrNameLst>
                                          <p:attrName>style.visibility</p:attrName>
                                        </p:attrNameLst>
                                      </p:cBhvr>
                                      <p:to>
                                        <p:strVal val="visible"/>
                                      </p:to>
                                    </p:set>
                                    <p:anim calcmode="lin" valueType="num">
                                      <p:cBhvr additive="base">
                                        <p:cTn id="163" dur="500" fill="hold"/>
                                        <p:tgtEl>
                                          <p:spTgt spid="135"/>
                                        </p:tgtEl>
                                        <p:attrNameLst>
                                          <p:attrName>ppt_x</p:attrName>
                                        </p:attrNameLst>
                                      </p:cBhvr>
                                      <p:tavLst>
                                        <p:tav tm="0">
                                          <p:val>
                                            <p:strVal val="0-#ppt_w/2"/>
                                          </p:val>
                                        </p:tav>
                                        <p:tav tm="100000">
                                          <p:val>
                                            <p:strVal val="#ppt_x"/>
                                          </p:val>
                                        </p:tav>
                                      </p:tavLst>
                                    </p:anim>
                                    <p:anim calcmode="lin" valueType="num">
                                      <p:cBhvr additive="base">
                                        <p:cTn id="164" dur="500" fill="hold"/>
                                        <p:tgtEl>
                                          <p:spTgt spid="135"/>
                                        </p:tgtEl>
                                        <p:attrNameLst>
                                          <p:attrName>ppt_y</p:attrName>
                                        </p:attrNameLst>
                                      </p:cBhvr>
                                      <p:tavLst>
                                        <p:tav tm="0">
                                          <p:val>
                                            <p:strVal val="#ppt_y"/>
                                          </p:val>
                                        </p:tav>
                                        <p:tav tm="100000">
                                          <p:val>
                                            <p:strVal val="#ppt_y"/>
                                          </p:val>
                                        </p:tav>
                                      </p:tavLst>
                                    </p:anim>
                                  </p:childTnLst>
                                </p:cTn>
                              </p:par>
                              <p:par>
                                <p:cTn id="165" presetID="2" presetClass="entr" presetSubtype="4" fill="hold" grpId="0" nodeType="withEffect">
                                  <p:stCondLst>
                                    <p:cond delay="0"/>
                                  </p:stCondLst>
                                  <p:childTnLst>
                                    <p:set>
                                      <p:cBhvr>
                                        <p:cTn id="166" dur="1" fill="hold">
                                          <p:stCondLst>
                                            <p:cond delay="0"/>
                                          </p:stCondLst>
                                        </p:cTn>
                                        <p:tgtEl>
                                          <p:spTgt spid="138"/>
                                        </p:tgtEl>
                                        <p:attrNameLst>
                                          <p:attrName>style.visibility</p:attrName>
                                        </p:attrNameLst>
                                      </p:cBhvr>
                                      <p:to>
                                        <p:strVal val="visible"/>
                                      </p:to>
                                    </p:set>
                                    <p:anim calcmode="lin" valueType="num">
                                      <p:cBhvr additive="base">
                                        <p:cTn id="167" dur="500" fill="hold"/>
                                        <p:tgtEl>
                                          <p:spTgt spid="138"/>
                                        </p:tgtEl>
                                        <p:attrNameLst>
                                          <p:attrName>ppt_x</p:attrName>
                                        </p:attrNameLst>
                                      </p:cBhvr>
                                      <p:tavLst>
                                        <p:tav tm="0">
                                          <p:val>
                                            <p:strVal val="#ppt_x"/>
                                          </p:val>
                                        </p:tav>
                                        <p:tav tm="100000">
                                          <p:val>
                                            <p:strVal val="#ppt_x"/>
                                          </p:val>
                                        </p:tav>
                                      </p:tavLst>
                                    </p:anim>
                                    <p:anim calcmode="lin" valueType="num">
                                      <p:cBhvr additive="base">
                                        <p:cTn id="168" dur="500" fill="hold"/>
                                        <p:tgtEl>
                                          <p:spTgt spid="138"/>
                                        </p:tgtEl>
                                        <p:attrNameLst>
                                          <p:attrName>ppt_y</p:attrName>
                                        </p:attrNameLst>
                                      </p:cBhvr>
                                      <p:tavLst>
                                        <p:tav tm="0">
                                          <p:val>
                                            <p:strVal val="1+#ppt_h/2"/>
                                          </p:val>
                                        </p:tav>
                                        <p:tav tm="100000">
                                          <p:val>
                                            <p:strVal val="#ppt_y"/>
                                          </p:val>
                                        </p:tav>
                                      </p:tavLst>
                                    </p:anim>
                                  </p:childTnLst>
                                </p:cTn>
                              </p:par>
                              <p:par>
                                <p:cTn id="169" presetID="2" presetClass="entr" presetSubtype="4" fill="hold" grpId="0" nodeType="withEffect">
                                  <p:stCondLst>
                                    <p:cond delay="0"/>
                                  </p:stCondLst>
                                  <p:childTnLst>
                                    <p:set>
                                      <p:cBhvr>
                                        <p:cTn id="170" dur="1" fill="hold">
                                          <p:stCondLst>
                                            <p:cond delay="0"/>
                                          </p:stCondLst>
                                        </p:cTn>
                                        <p:tgtEl>
                                          <p:spTgt spid="139"/>
                                        </p:tgtEl>
                                        <p:attrNameLst>
                                          <p:attrName>style.visibility</p:attrName>
                                        </p:attrNameLst>
                                      </p:cBhvr>
                                      <p:to>
                                        <p:strVal val="visible"/>
                                      </p:to>
                                    </p:set>
                                    <p:anim calcmode="lin" valueType="num">
                                      <p:cBhvr additive="base">
                                        <p:cTn id="171" dur="500" fill="hold"/>
                                        <p:tgtEl>
                                          <p:spTgt spid="139"/>
                                        </p:tgtEl>
                                        <p:attrNameLst>
                                          <p:attrName>ppt_x</p:attrName>
                                        </p:attrNameLst>
                                      </p:cBhvr>
                                      <p:tavLst>
                                        <p:tav tm="0">
                                          <p:val>
                                            <p:strVal val="#ppt_x"/>
                                          </p:val>
                                        </p:tav>
                                        <p:tav tm="100000">
                                          <p:val>
                                            <p:strVal val="#ppt_x"/>
                                          </p:val>
                                        </p:tav>
                                      </p:tavLst>
                                    </p:anim>
                                    <p:anim calcmode="lin" valueType="num">
                                      <p:cBhvr additive="base">
                                        <p:cTn id="172" dur="500" fill="hold"/>
                                        <p:tgtEl>
                                          <p:spTgt spid="139"/>
                                        </p:tgtEl>
                                        <p:attrNameLst>
                                          <p:attrName>ppt_y</p:attrName>
                                        </p:attrNameLst>
                                      </p:cBhvr>
                                      <p:tavLst>
                                        <p:tav tm="0">
                                          <p:val>
                                            <p:strVal val="1+#ppt_h/2"/>
                                          </p:val>
                                        </p:tav>
                                        <p:tav tm="100000">
                                          <p:val>
                                            <p:strVal val="#ppt_y"/>
                                          </p:val>
                                        </p:tav>
                                      </p:tavLst>
                                    </p:anim>
                                  </p:childTnLst>
                                </p:cTn>
                              </p:par>
                              <p:par>
                                <p:cTn id="173" presetID="2" presetClass="entr" presetSubtype="4" fill="hold" grpId="0" nodeType="withEffect">
                                  <p:stCondLst>
                                    <p:cond delay="0"/>
                                  </p:stCondLst>
                                  <p:childTnLst>
                                    <p:set>
                                      <p:cBhvr>
                                        <p:cTn id="174" dur="1" fill="hold">
                                          <p:stCondLst>
                                            <p:cond delay="0"/>
                                          </p:stCondLst>
                                        </p:cTn>
                                        <p:tgtEl>
                                          <p:spTgt spid="140"/>
                                        </p:tgtEl>
                                        <p:attrNameLst>
                                          <p:attrName>style.visibility</p:attrName>
                                        </p:attrNameLst>
                                      </p:cBhvr>
                                      <p:to>
                                        <p:strVal val="visible"/>
                                      </p:to>
                                    </p:set>
                                    <p:anim calcmode="lin" valueType="num">
                                      <p:cBhvr additive="base">
                                        <p:cTn id="175" dur="500" fill="hold"/>
                                        <p:tgtEl>
                                          <p:spTgt spid="140"/>
                                        </p:tgtEl>
                                        <p:attrNameLst>
                                          <p:attrName>ppt_x</p:attrName>
                                        </p:attrNameLst>
                                      </p:cBhvr>
                                      <p:tavLst>
                                        <p:tav tm="0">
                                          <p:val>
                                            <p:strVal val="#ppt_x"/>
                                          </p:val>
                                        </p:tav>
                                        <p:tav tm="100000">
                                          <p:val>
                                            <p:strVal val="#ppt_x"/>
                                          </p:val>
                                        </p:tav>
                                      </p:tavLst>
                                    </p:anim>
                                    <p:anim calcmode="lin" valueType="num">
                                      <p:cBhvr additive="base">
                                        <p:cTn id="176" dur="500" fill="hold"/>
                                        <p:tgtEl>
                                          <p:spTgt spid="140"/>
                                        </p:tgtEl>
                                        <p:attrNameLst>
                                          <p:attrName>ppt_y</p:attrName>
                                        </p:attrNameLst>
                                      </p:cBhvr>
                                      <p:tavLst>
                                        <p:tav tm="0">
                                          <p:val>
                                            <p:strVal val="1+#ppt_h/2"/>
                                          </p:val>
                                        </p:tav>
                                        <p:tav tm="100000">
                                          <p:val>
                                            <p:strVal val="#ppt_y"/>
                                          </p:val>
                                        </p:tav>
                                      </p:tavLst>
                                    </p:anim>
                                  </p:childTnLst>
                                </p:cTn>
                              </p:par>
                              <p:par>
                                <p:cTn id="177" presetID="2" presetClass="entr" presetSubtype="4" fill="hold" grpId="0" nodeType="withEffect">
                                  <p:stCondLst>
                                    <p:cond delay="0"/>
                                  </p:stCondLst>
                                  <p:childTnLst>
                                    <p:set>
                                      <p:cBhvr>
                                        <p:cTn id="178" dur="1" fill="hold">
                                          <p:stCondLst>
                                            <p:cond delay="0"/>
                                          </p:stCondLst>
                                        </p:cTn>
                                        <p:tgtEl>
                                          <p:spTgt spid="141"/>
                                        </p:tgtEl>
                                        <p:attrNameLst>
                                          <p:attrName>style.visibility</p:attrName>
                                        </p:attrNameLst>
                                      </p:cBhvr>
                                      <p:to>
                                        <p:strVal val="visible"/>
                                      </p:to>
                                    </p:set>
                                    <p:anim calcmode="lin" valueType="num">
                                      <p:cBhvr additive="base">
                                        <p:cTn id="179" dur="500" fill="hold"/>
                                        <p:tgtEl>
                                          <p:spTgt spid="141"/>
                                        </p:tgtEl>
                                        <p:attrNameLst>
                                          <p:attrName>ppt_x</p:attrName>
                                        </p:attrNameLst>
                                      </p:cBhvr>
                                      <p:tavLst>
                                        <p:tav tm="0">
                                          <p:val>
                                            <p:strVal val="#ppt_x"/>
                                          </p:val>
                                        </p:tav>
                                        <p:tav tm="100000">
                                          <p:val>
                                            <p:strVal val="#ppt_x"/>
                                          </p:val>
                                        </p:tav>
                                      </p:tavLst>
                                    </p:anim>
                                    <p:anim calcmode="lin" valueType="num">
                                      <p:cBhvr additive="base">
                                        <p:cTn id="180" dur="500" fill="hold"/>
                                        <p:tgtEl>
                                          <p:spTgt spid="141"/>
                                        </p:tgtEl>
                                        <p:attrNameLst>
                                          <p:attrName>ppt_y</p:attrName>
                                        </p:attrNameLst>
                                      </p:cBhvr>
                                      <p:tavLst>
                                        <p:tav tm="0">
                                          <p:val>
                                            <p:strVal val="1+#ppt_h/2"/>
                                          </p:val>
                                        </p:tav>
                                        <p:tav tm="100000">
                                          <p:val>
                                            <p:strVal val="#ppt_y"/>
                                          </p:val>
                                        </p:tav>
                                      </p:tavLst>
                                    </p:anim>
                                  </p:childTnLst>
                                </p:cTn>
                              </p:par>
                              <p:par>
                                <p:cTn id="181" presetID="2" presetClass="entr" presetSubtype="4" fill="hold" grpId="0" nodeType="withEffect">
                                  <p:stCondLst>
                                    <p:cond delay="0"/>
                                  </p:stCondLst>
                                  <p:childTnLst>
                                    <p:set>
                                      <p:cBhvr>
                                        <p:cTn id="182" dur="1" fill="hold">
                                          <p:stCondLst>
                                            <p:cond delay="0"/>
                                          </p:stCondLst>
                                        </p:cTn>
                                        <p:tgtEl>
                                          <p:spTgt spid="142"/>
                                        </p:tgtEl>
                                        <p:attrNameLst>
                                          <p:attrName>style.visibility</p:attrName>
                                        </p:attrNameLst>
                                      </p:cBhvr>
                                      <p:to>
                                        <p:strVal val="visible"/>
                                      </p:to>
                                    </p:set>
                                    <p:anim calcmode="lin" valueType="num">
                                      <p:cBhvr additive="base">
                                        <p:cTn id="183" dur="500" fill="hold"/>
                                        <p:tgtEl>
                                          <p:spTgt spid="142"/>
                                        </p:tgtEl>
                                        <p:attrNameLst>
                                          <p:attrName>ppt_x</p:attrName>
                                        </p:attrNameLst>
                                      </p:cBhvr>
                                      <p:tavLst>
                                        <p:tav tm="0">
                                          <p:val>
                                            <p:strVal val="#ppt_x"/>
                                          </p:val>
                                        </p:tav>
                                        <p:tav tm="100000">
                                          <p:val>
                                            <p:strVal val="#ppt_x"/>
                                          </p:val>
                                        </p:tav>
                                      </p:tavLst>
                                    </p:anim>
                                    <p:anim calcmode="lin" valueType="num">
                                      <p:cBhvr additive="base">
                                        <p:cTn id="184" dur="500" fill="hold"/>
                                        <p:tgtEl>
                                          <p:spTgt spid="142"/>
                                        </p:tgtEl>
                                        <p:attrNameLst>
                                          <p:attrName>ppt_y</p:attrName>
                                        </p:attrNameLst>
                                      </p:cBhvr>
                                      <p:tavLst>
                                        <p:tav tm="0">
                                          <p:val>
                                            <p:strVal val="1+#ppt_h/2"/>
                                          </p:val>
                                        </p:tav>
                                        <p:tav tm="100000">
                                          <p:val>
                                            <p:strVal val="#ppt_y"/>
                                          </p:val>
                                        </p:tav>
                                      </p:tavLst>
                                    </p:anim>
                                  </p:childTnLst>
                                </p:cTn>
                              </p:par>
                              <p:par>
                                <p:cTn id="185" presetID="2" presetClass="entr" presetSubtype="8" fill="hold" grpId="0" nodeType="withEffect">
                                  <p:stCondLst>
                                    <p:cond delay="0"/>
                                  </p:stCondLst>
                                  <p:childTnLst>
                                    <p:set>
                                      <p:cBhvr>
                                        <p:cTn id="186" dur="1" fill="hold">
                                          <p:stCondLst>
                                            <p:cond delay="0"/>
                                          </p:stCondLst>
                                        </p:cTn>
                                        <p:tgtEl>
                                          <p:spTgt spid="143"/>
                                        </p:tgtEl>
                                        <p:attrNameLst>
                                          <p:attrName>style.visibility</p:attrName>
                                        </p:attrNameLst>
                                      </p:cBhvr>
                                      <p:to>
                                        <p:strVal val="visible"/>
                                      </p:to>
                                    </p:set>
                                    <p:anim calcmode="lin" valueType="num">
                                      <p:cBhvr additive="base">
                                        <p:cTn id="187" dur="500" fill="hold"/>
                                        <p:tgtEl>
                                          <p:spTgt spid="143"/>
                                        </p:tgtEl>
                                        <p:attrNameLst>
                                          <p:attrName>ppt_x</p:attrName>
                                        </p:attrNameLst>
                                      </p:cBhvr>
                                      <p:tavLst>
                                        <p:tav tm="0">
                                          <p:val>
                                            <p:strVal val="0-#ppt_w/2"/>
                                          </p:val>
                                        </p:tav>
                                        <p:tav tm="100000">
                                          <p:val>
                                            <p:strVal val="#ppt_x"/>
                                          </p:val>
                                        </p:tav>
                                      </p:tavLst>
                                    </p:anim>
                                    <p:anim calcmode="lin" valueType="num">
                                      <p:cBhvr additive="base">
                                        <p:cTn id="188" dur="500" fill="hold"/>
                                        <p:tgtEl>
                                          <p:spTgt spid="143"/>
                                        </p:tgtEl>
                                        <p:attrNameLst>
                                          <p:attrName>ppt_y</p:attrName>
                                        </p:attrNameLst>
                                      </p:cBhvr>
                                      <p:tavLst>
                                        <p:tav tm="0">
                                          <p:val>
                                            <p:strVal val="#ppt_y"/>
                                          </p:val>
                                        </p:tav>
                                        <p:tav tm="100000">
                                          <p:val>
                                            <p:strVal val="#ppt_y"/>
                                          </p:val>
                                        </p:tav>
                                      </p:tavLst>
                                    </p:anim>
                                  </p:childTnLst>
                                </p:cTn>
                              </p:par>
                              <p:par>
                                <p:cTn id="189" presetID="2" presetClass="entr" presetSubtype="4" fill="hold" grpId="0" nodeType="withEffect">
                                  <p:stCondLst>
                                    <p:cond delay="0"/>
                                  </p:stCondLst>
                                  <p:childTnLst>
                                    <p:set>
                                      <p:cBhvr>
                                        <p:cTn id="190" dur="1" fill="hold">
                                          <p:stCondLst>
                                            <p:cond delay="0"/>
                                          </p:stCondLst>
                                        </p:cTn>
                                        <p:tgtEl>
                                          <p:spTgt spid="144"/>
                                        </p:tgtEl>
                                        <p:attrNameLst>
                                          <p:attrName>style.visibility</p:attrName>
                                        </p:attrNameLst>
                                      </p:cBhvr>
                                      <p:to>
                                        <p:strVal val="visible"/>
                                      </p:to>
                                    </p:set>
                                    <p:anim calcmode="lin" valueType="num">
                                      <p:cBhvr additive="base">
                                        <p:cTn id="191" dur="500" fill="hold"/>
                                        <p:tgtEl>
                                          <p:spTgt spid="144"/>
                                        </p:tgtEl>
                                        <p:attrNameLst>
                                          <p:attrName>ppt_x</p:attrName>
                                        </p:attrNameLst>
                                      </p:cBhvr>
                                      <p:tavLst>
                                        <p:tav tm="0">
                                          <p:val>
                                            <p:strVal val="#ppt_x"/>
                                          </p:val>
                                        </p:tav>
                                        <p:tav tm="100000">
                                          <p:val>
                                            <p:strVal val="#ppt_x"/>
                                          </p:val>
                                        </p:tav>
                                      </p:tavLst>
                                    </p:anim>
                                    <p:anim calcmode="lin" valueType="num">
                                      <p:cBhvr additive="base">
                                        <p:cTn id="192" dur="500" fill="hold"/>
                                        <p:tgtEl>
                                          <p:spTgt spid="144"/>
                                        </p:tgtEl>
                                        <p:attrNameLst>
                                          <p:attrName>ppt_y</p:attrName>
                                        </p:attrNameLst>
                                      </p:cBhvr>
                                      <p:tavLst>
                                        <p:tav tm="0">
                                          <p:val>
                                            <p:strVal val="1+#ppt_h/2"/>
                                          </p:val>
                                        </p:tav>
                                        <p:tav tm="100000">
                                          <p:val>
                                            <p:strVal val="#ppt_y"/>
                                          </p:val>
                                        </p:tav>
                                      </p:tavLst>
                                    </p:anim>
                                  </p:childTnLst>
                                </p:cTn>
                              </p:par>
                              <p:par>
                                <p:cTn id="193" presetID="2" presetClass="entr" presetSubtype="4" fill="hold" grpId="0" nodeType="withEffect">
                                  <p:stCondLst>
                                    <p:cond delay="0"/>
                                  </p:stCondLst>
                                  <p:childTnLst>
                                    <p:set>
                                      <p:cBhvr>
                                        <p:cTn id="194" dur="1" fill="hold">
                                          <p:stCondLst>
                                            <p:cond delay="0"/>
                                          </p:stCondLst>
                                        </p:cTn>
                                        <p:tgtEl>
                                          <p:spTgt spid="145"/>
                                        </p:tgtEl>
                                        <p:attrNameLst>
                                          <p:attrName>style.visibility</p:attrName>
                                        </p:attrNameLst>
                                      </p:cBhvr>
                                      <p:to>
                                        <p:strVal val="visible"/>
                                      </p:to>
                                    </p:set>
                                    <p:anim calcmode="lin" valueType="num">
                                      <p:cBhvr additive="base">
                                        <p:cTn id="195" dur="500" fill="hold"/>
                                        <p:tgtEl>
                                          <p:spTgt spid="145"/>
                                        </p:tgtEl>
                                        <p:attrNameLst>
                                          <p:attrName>ppt_x</p:attrName>
                                        </p:attrNameLst>
                                      </p:cBhvr>
                                      <p:tavLst>
                                        <p:tav tm="0">
                                          <p:val>
                                            <p:strVal val="#ppt_x"/>
                                          </p:val>
                                        </p:tav>
                                        <p:tav tm="100000">
                                          <p:val>
                                            <p:strVal val="#ppt_x"/>
                                          </p:val>
                                        </p:tav>
                                      </p:tavLst>
                                    </p:anim>
                                    <p:anim calcmode="lin" valueType="num">
                                      <p:cBhvr additive="base">
                                        <p:cTn id="196" dur="500" fill="hold"/>
                                        <p:tgtEl>
                                          <p:spTgt spid="145"/>
                                        </p:tgtEl>
                                        <p:attrNameLst>
                                          <p:attrName>ppt_y</p:attrName>
                                        </p:attrNameLst>
                                      </p:cBhvr>
                                      <p:tavLst>
                                        <p:tav tm="0">
                                          <p:val>
                                            <p:strVal val="1+#ppt_h/2"/>
                                          </p:val>
                                        </p:tav>
                                        <p:tav tm="100000">
                                          <p:val>
                                            <p:strVal val="#ppt_y"/>
                                          </p:val>
                                        </p:tav>
                                      </p:tavLst>
                                    </p:anim>
                                  </p:childTnLst>
                                </p:cTn>
                              </p:par>
                              <p:par>
                                <p:cTn id="197" presetID="2" presetClass="entr" presetSubtype="4" fill="hold" grpId="0" nodeType="withEffect">
                                  <p:stCondLst>
                                    <p:cond delay="0"/>
                                  </p:stCondLst>
                                  <p:childTnLst>
                                    <p:set>
                                      <p:cBhvr>
                                        <p:cTn id="198" dur="1" fill="hold">
                                          <p:stCondLst>
                                            <p:cond delay="0"/>
                                          </p:stCondLst>
                                        </p:cTn>
                                        <p:tgtEl>
                                          <p:spTgt spid="146"/>
                                        </p:tgtEl>
                                        <p:attrNameLst>
                                          <p:attrName>style.visibility</p:attrName>
                                        </p:attrNameLst>
                                      </p:cBhvr>
                                      <p:to>
                                        <p:strVal val="visible"/>
                                      </p:to>
                                    </p:set>
                                    <p:anim calcmode="lin" valueType="num">
                                      <p:cBhvr additive="base">
                                        <p:cTn id="199" dur="500" fill="hold"/>
                                        <p:tgtEl>
                                          <p:spTgt spid="146"/>
                                        </p:tgtEl>
                                        <p:attrNameLst>
                                          <p:attrName>ppt_x</p:attrName>
                                        </p:attrNameLst>
                                      </p:cBhvr>
                                      <p:tavLst>
                                        <p:tav tm="0">
                                          <p:val>
                                            <p:strVal val="#ppt_x"/>
                                          </p:val>
                                        </p:tav>
                                        <p:tav tm="100000">
                                          <p:val>
                                            <p:strVal val="#ppt_x"/>
                                          </p:val>
                                        </p:tav>
                                      </p:tavLst>
                                    </p:anim>
                                    <p:anim calcmode="lin" valueType="num">
                                      <p:cBhvr additive="base">
                                        <p:cTn id="200" dur="500" fill="hold"/>
                                        <p:tgtEl>
                                          <p:spTgt spid="146"/>
                                        </p:tgtEl>
                                        <p:attrNameLst>
                                          <p:attrName>ppt_y</p:attrName>
                                        </p:attrNameLst>
                                      </p:cBhvr>
                                      <p:tavLst>
                                        <p:tav tm="0">
                                          <p:val>
                                            <p:strVal val="1+#ppt_h/2"/>
                                          </p:val>
                                        </p:tav>
                                        <p:tav tm="100000">
                                          <p:val>
                                            <p:strVal val="#ppt_y"/>
                                          </p:val>
                                        </p:tav>
                                      </p:tavLst>
                                    </p:anim>
                                  </p:childTnLst>
                                </p:cTn>
                              </p:par>
                              <p:par>
                                <p:cTn id="201" presetID="2" presetClass="entr" presetSubtype="4" fill="hold" grpId="0" nodeType="withEffect">
                                  <p:stCondLst>
                                    <p:cond delay="0"/>
                                  </p:stCondLst>
                                  <p:childTnLst>
                                    <p:set>
                                      <p:cBhvr>
                                        <p:cTn id="202" dur="1" fill="hold">
                                          <p:stCondLst>
                                            <p:cond delay="0"/>
                                          </p:stCondLst>
                                        </p:cTn>
                                        <p:tgtEl>
                                          <p:spTgt spid="147"/>
                                        </p:tgtEl>
                                        <p:attrNameLst>
                                          <p:attrName>style.visibility</p:attrName>
                                        </p:attrNameLst>
                                      </p:cBhvr>
                                      <p:to>
                                        <p:strVal val="visible"/>
                                      </p:to>
                                    </p:set>
                                    <p:anim calcmode="lin" valueType="num">
                                      <p:cBhvr additive="base">
                                        <p:cTn id="203" dur="500" fill="hold"/>
                                        <p:tgtEl>
                                          <p:spTgt spid="147"/>
                                        </p:tgtEl>
                                        <p:attrNameLst>
                                          <p:attrName>ppt_x</p:attrName>
                                        </p:attrNameLst>
                                      </p:cBhvr>
                                      <p:tavLst>
                                        <p:tav tm="0">
                                          <p:val>
                                            <p:strVal val="#ppt_x"/>
                                          </p:val>
                                        </p:tav>
                                        <p:tav tm="100000">
                                          <p:val>
                                            <p:strVal val="#ppt_x"/>
                                          </p:val>
                                        </p:tav>
                                      </p:tavLst>
                                    </p:anim>
                                    <p:anim calcmode="lin" valueType="num">
                                      <p:cBhvr additive="base">
                                        <p:cTn id="204" dur="500" fill="hold"/>
                                        <p:tgtEl>
                                          <p:spTgt spid="147"/>
                                        </p:tgtEl>
                                        <p:attrNameLst>
                                          <p:attrName>ppt_y</p:attrName>
                                        </p:attrNameLst>
                                      </p:cBhvr>
                                      <p:tavLst>
                                        <p:tav tm="0">
                                          <p:val>
                                            <p:strVal val="1+#ppt_h/2"/>
                                          </p:val>
                                        </p:tav>
                                        <p:tav tm="100000">
                                          <p:val>
                                            <p:strVal val="#ppt_y"/>
                                          </p:val>
                                        </p:tav>
                                      </p:tavLst>
                                    </p:anim>
                                  </p:childTnLst>
                                </p:cTn>
                              </p:par>
                              <p:par>
                                <p:cTn id="205" presetID="2" presetClass="entr" presetSubtype="4" fill="hold" grpId="0" nodeType="withEffect">
                                  <p:stCondLst>
                                    <p:cond delay="0"/>
                                  </p:stCondLst>
                                  <p:childTnLst>
                                    <p:set>
                                      <p:cBhvr>
                                        <p:cTn id="206" dur="1" fill="hold">
                                          <p:stCondLst>
                                            <p:cond delay="0"/>
                                          </p:stCondLst>
                                        </p:cTn>
                                        <p:tgtEl>
                                          <p:spTgt spid="148"/>
                                        </p:tgtEl>
                                        <p:attrNameLst>
                                          <p:attrName>style.visibility</p:attrName>
                                        </p:attrNameLst>
                                      </p:cBhvr>
                                      <p:to>
                                        <p:strVal val="visible"/>
                                      </p:to>
                                    </p:set>
                                    <p:anim calcmode="lin" valueType="num">
                                      <p:cBhvr additive="base">
                                        <p:cTn id="207" dur="500" fill="hold"/>
                                        <p:tgtEl>
                                          <p:spTgt spid="148"/>
                                        </p:tgtEl>
                                        <p:attrNameLst>
                                          <p:attrName>ppt_x</p:attrName>
                                        </p:attrNameLst>
                                      </p:cBhvr>
                                      <p:tavLst>
                                        <p:tav tm="0">
                                          <p:val>
                                            <p:strVal val="#ppt_x"/>
                                          </p:val>
                                        </p:tav>
                                        <p:tav tm="100000">
                                          <p:val>
                                            <p:strVal val="#ppt_x"/>
                                          </p:val>
                                        </p:tav>
                                      </p:tavLst>
                                    </p:anim>
                                    <p:anim calcmode="lin" valueType="num">
                                      <p:cBhvr additive="base">
                                        <p:cTn id="208" dur="500" fill="hold"/>
                                        <p:tgtEl>
                                          <p:spTgt spid="148"/>
                                        </p:tgtEl>
                                        <p:attrNameLst>
                                          <p:attrName>ppt_y</p:attrName>
                                        </p:attrNameLst>
                                      </p:cBhvr>
                                      <p:tavLst>
                                        <p:tav tm="0">
                                          <p:val>
                                            <p:strVal val="1+#ppt_h/2"/>
                                          </p:val>
                                        </p:tav>
                                        <p:tav tm="100000">
                                          <p:val>
                                            <p:strVal val="#ppt_y"/>
                                          </p:val>
                                        </p:tav>
                                      </p:tavLst>
                                    </p:anim>
                                  </p:childTnLst>
                                </p:cTn>
                              </p:par>
                              <p:par>
                                <p:cTn id="209" presetID="2" presetClass="entr" presetSubtype="4" fill="hold" grpId="0" nodeType="withEffect">
                                  <p:stCondLst>
                                    <p:cond delay="0"/>
                                  </p:stCondLst>
                                  <p:childTnLst>
                                    <p:set>
                                      <p:cBhvr>
                                        <p:cTn id="210" dur="1" fill="hold">
                                          <p:stCondLst>
                                            <p:cond delay="0"/>
                                          </p:stCondLst>
                                        </p:cTn>
                                        <p:tgtEl>
                                          <p:spTgt spid="149"/>
                                        </p:tgtEl>
                                        <p:attrNameLst>
                                          <p:attrName>style.visibility</p:attrName>
                                        </p:attrNameLst>
                                      </p:cBhvr>
                                      <p:to>
                                        <p:strVal val="visible"/>
                                      </p:to>
                                    </p:set>
                                    <p:anim calcmode="lin" valueType="num">
                                      <p:cBhvr additive="base">
                                        <p:cTn id="211" dur="500" fill="hold"/>
                                        <p:tgtEl>
                                          <p:spTgt spid="149"/>
                                        </p:tgtEl>
                                        <p:attrNameLst>
                                          <p:attrName>ppt_x</p:attrName>
                                        </p:attrNameLst>
                                      </p:cBhvr>
                                      <p:tavLst>
                                        <p:tav tm="0">
                                          <p:val>
                                            <p:strVal val="#ppt_x"/>
                                          </p:val>
                                        </p:tav>
                                        <p:tav tm="100000">
                                          <p:val>
                                            <p:strVal val="#ppt_x"/>
                                          </p:val>
                                        </p:tav>
                                      </p:tavLst>
                                    </p:anim>
                                    <p:anim calcmode="lin" valueType="num">
                                      <p:cBhvr additive="base">
                                        <p:cTn id="212" dur="500" fill="hold"/>
                                        <p:tgtEl>
                                          <p:spTgt spid="149"/>
                                        </p:tgtEl>
                                        <p:attrNameLst>
                                          <p:attrName>ppt_y</p:attrName>
                                        </p:attrNameLst>
                                      </p:cBhvr>
                                      <p:tavLst>
                                        <p:tav tm="0">
                                          <p:val>
                                            <p:strVal val="1+#ppt_h/2"/>
                                          </p:val>
                                        </p:tav>
                                        <p:tav tm="100000">
                                          <p:val>
                                            <p:strVal val="#ppt_y"/>
                                          </p:val>
                                        </p:tav>
                                      </p:tavLst>
                                    </p:anim>
                                  </p:childTnLst>
                                </p:cTn>
                              </p:par>
                              <p:par>
                                <p:cTn id="213" presetID="2" presetClass="entr" presetSubtype="4" fill="hold" grpId="0" nodeType="withEffect">
                                  <p:stCondLst>
                                    <p:cond delay="0"/>
                                  </p:stCondLst>
                                  <p:childTnLst>
                                    <p:set>
                                      <p:cBhvr>
                                        <p:cTn id="214" dur="1" fill="hold">
                                          <p:stCondLst>
                                            <p:cond delay="0"/>
                                          </p:stCondLst>
                                        </p:cTn>
                                        <p:tgtEl>
                                          <p:spTgt spid="150"/>
                                        </p:tgtEl>
                                        <p:attrNameLst>
                                          <p:attrName>style.visibility</p:attrName>
                                        </p:attrNameLst>
                                      </p:cBhvr>
                                      <p:to>
                                        <p:strVal val="visible"/>
                                      </p:to>
                                    </p:set>
                                    <p:anim calcmode="lin" valueType="num">
                                      <p:cBhvr additive="base">
                                        <p:cTn id="215" dur="500" fill="hold"/>
                                        <p:tgtEl>
                                          <p:spTgt spid="150"/>
                                        </p:tgtEl>
                                        <p:attrNameLst>
                                          <p:attrName>ppt_x</p:attrName>
                                        </p:attrNameLst>
                                      </p:cBhvr>
                                      <p:tavLst>
                                        <p:tav tm="0">
                                          <p:val>
                                            <p:strVal val="#ppt_x"/>
                                          </p:val>
                                        </p:tav>
                                        <p:tav tm="100000">
                                          <p:val>
                                            <p:strVal val="#ppt_x"/>
                                          </p:val>
                                        </p:tav>
                                      </p:tavLst>
                                    </p:anim>
                                    <p:anim calcmode="lin" valueType="num">
                                      <p:cBhvr additive="base">
                                        <p:cTn id="216" dur="500" fill="hold"/>
                                        <p:tgtEl>
                                          <p:spTgt spid="150"/>
                                        </p:tgtEl>
                                        <p:attrNameLst>
                                          <p:attrName>ppt_y</p:attrName>
                                        </p:attrNameLst>
                                      </p:cBhvr>
                                      <p:tavLst>
                                        <p:tav tm="0">
                                          <p:val>
                                            <p:strVal val="1+#ppt_h/2"/>
                                          </p:val>
                                        </p:tav>
                                        <p:tav tm="100000">
                                          <p:val>
                                            <p:strVal val="#ppt_y"/>
                                          </p:val>
                                        </p:tav>
                                      </p:tavLst>
                                    </p:anim>
                                  </p:childTnLst>
                                </p:cTn>
                              </p:par>
                              <p:par>
                                <p:cTn id="217" presetID="2" presetClass="entr" presetSubtype="4" fill="hold" grpId="0" nodeType="withEffect">
                                  <p:stCondLst>
                                    <p:cond delay="0"/>
                                  </p:stCondLst>
                                  <p:childTnLst>
                                    <p:set>
                                      <p:cBhvr>
                                        <p:cTn id="218" dur="1" fill="hold">
                                          <p:stCondLst>
                                            <p:cond delay="0"/>
                                          </p:stCondLst>
                                        </p:cTn>
                                        <p:tgtEl>
                                          <p:spTgt spid="151"/>
                                        </p:tgtEl>
                                        <p:attrNameLst>
                                          <p:attrName>style.visibility</p:attrName>
                                        </p:attrNameLst>
                                      </p:cBhvr>
                                      <p:to>
                                        <p:strVal val="visible"/>
                                      </p:to>
                                    </p:set>
                                    <p:anim calcmode="lin" valueType="num">
                                      <p:cBhvr additive="base">
                                        <p:cTn id="219" dur="500" fill="hold"/>
                                        <p:tgtEl>
                                          <p:spTgt spid="151"/>
                                        </p:tgtEl>
                                        <p:attrNameLst>
                                          <p:attrName>ppt_x</p:attrName>
                                        </p:attrNameLst>
                                      </p:cBhvr>
                                      <p:tavLst>
                                        <p:tav tm="0">
                                          <p:val>
                                            <p:strVal val="#ppt_x"/>
                                          </p:val>
                                        </p:tav>
                                        <p:tav tm="100000">
                                          <p:val>
                                            <p:strVal val="#ppt_x"/>
                                          </p:val>
                                        </p:tav>
                                      </p:tavLst>
                                    </p:anim>
                                    <p:anim calcmode="lin" valueType="num">
                                      <p:cBhvr additive="base">
                                        <p:cTn id="220" dur="500" fill="hold"/>
                                        <p:tgtEl>
                                          <p:spTgt spid="151"/>
                                        </p:tgtEl>
                                        <p:attrNameLst>
                                          <p:attrName>ppt_y</p:attrName>
                                        </p:attrNameLst>
                                      </p:cBhvr>
                                      <p:tavLst>
                                        <p:tav tm="0">
                                          <p:val>
                                            <p:strVal val="1+#ppt_h/2"/>
                                          </p:val>
                                        </p:tav>
                                        <p:tav tm="100000">
                                          <p:val>
                                            <p:strVal val="#ppt_y"/>
                                          </p:val>
                                        </p:tav>
                                      </p:tavLst>
                                    </p:anim>
                                  </p:childTnLst>
                                </p:cTn>
                              </p:par>
                              <p:par>
                                <p:cTn id="221" presetID="2" presetClass="entr" presetSubtype="4" fill="hold" grpId="0" nodeType="withEffect">
                                  <p:stCondLst>
                                    <p:cond delay="0"/>
                                  </p:stCondLst>
                                  <p:childTnLst>
                                    <p:set>
                                      <p:cBhvr>
                                        <p:cTn id="222" dur="1" fill="hold">
                                          <p:stCondLst>
                                            <p:cond delay="0"/>
                                          </p:stCondLst>
                                        </p:cTn>
                                        <p:tgtEl>
                                          <p:spTgt spid="152"/>
                                        </p:tgtEl>
                                        <p:attrNameLst>
                                          <p:attrName>style.visibility</p:attrName>
                                        </p:attrNameLst>
                                      </p:cBhvr>
                                      <p:to>
                                        <p:strVal val="visible"/>
                                      </p:to>
                                    </p:set>
                                    <p:anim calcmode="lin" valueType="num">
                                      <p:cBhvr additive="base">
                                        <p:cTn id="223" dur="500" fill="hold"/>
                                        <p:tgtEl>
                                          <p:spTgt spid="152"/>
                                        </p:tgtEl>
                                        <p:attrNameLst>
                                          <p:attrName>ppt_x</p:attrName>
                                        </p:attrNameLst>
                                      </p:cBhvr>
                                      <p:tavLst>
                                        <p:tav tm="0">
                                          <p:val>
                                            <p:strVal val="#ppt_x"/>
                                          </p:val>
                                        </p:tav>
                                        <p:tav tm="100000">
                                          <p:val>
                                            <p:strVal val="#ppt_x"/>
                                          </p:val>
                                        </p:tav>
                                      </p:tavLst>
                                    </p:anim>
                                    <p:anim calcmode="lin" valueType="num">
                                      <p:cBhvr additive="base">
                                        <p:cTn id="224" dur="500" fill="hold"/>
                                        <p:tgtEl>
                                          <p:spTgt spid="152"/>
                                        </p:tgtEl>
                                        <p:attrNameLst>
                                          <p:attrName>ppt_y</p:attrName>
                                        </p:attrNameLst>
                                      </p:cBhvr>
                                      <p:tavLst>
                                        <p:tav tm="0">
                                          <p:val>
                                            <p:strVal val="1+#ppt_h/2"/>
                                          </p:val>
                                        </p:tav>
                                        <p:tav tm="100000">
                                          <p:val>
                                            <p:strVal val="#ppt_y"/>
                                          </p:val>
                                        </p:tav>
                                      </p:tavLst>
                                    </p:anim>
                                  </p:childTnLst>
                                </p:cTn>
                              </p:par>
                              <p:par>
                                <p:cTn id="225" presetID="2" presetClass="entr" presetSubtype="4" fill="hold" grpId="0" nodeType="withEffect">
                                  <p:stCondLst>
                                    <p:cond delay="0"/>
                                  </p:stCondLst>
                                  <p:childTnLst>
                                    <p:set>
                                      <p:cBhvr>
                                        <p:cTn id="226" dur="1" fill="hold">
                                          <p:stCondLst>
                                            <p:cond delay="0"/>
                                          </p:stCondLst>
                                        </p:cTn>
                                        <p:tgtEl>
                                          <p:spTgt spid="153"/>
                                        </p:tgtEl>
                                        <p:attrNameLst>
                                          <p:attrName>style.visibility</p:attrName>
                                        </p:attrNameLst>
                                      </p:cBhvr>
                                      <p:to>
                                        <p:strVal val="visible"/>
                                      </p:to>
                                    </p:set>
                                    <p:anim calcmode="lin" valueType="num">
                                      <p:cBhvr additive="base">
                                        <p:cTn id="227" dur="500" fill="hold"/>
                                        <p:tgtEl>
                                          <p:spTgt spid="153"/>
                                        </p:tgtEl>
                                        <p:attrNameLst>
                                          <p:attrName>ppt_x</p:attrName>
                                        </p:attrNameLst>
                                      </p:cBhvr>
                                      <p:tavLst>
                                        <p:tav tm="0">
                                          <p:val>
                                            <p:strVal val="#ppt_x"/>
                                          </p:val>
                                        </p:tav>
                                        <p:tav tm="100000">
                                          <p:val>
                                            <p:strVal val="#ppt_x"/>
                                          </p:val>
                                        </p:tav>
                                      </p:tavLst>
                                    </p:anim>
                                    <p:anim calcmode="lin" valueType="num">
                                      <p:cBhvr additive="base">
                                        <p:cTn id="228" dur="500" fill="hold"/>
                                        <p:tgtEl>
                                          <p:spTgt spid="153"/>
                                        </p:tgtEl>
                                        <p:attrNameLst>
                                          <p:attrName>ppt_y</p:attrName>
                                        </p:attrNameLst>
                                      </p:cBhvr>
                                      <p:tavLst>
                                        <p:tav tm="0">
                                          <p:val>
                                            <p:strVal val="1+#ppt_h/2"/>
                                          </p:val>
                                        </p:tav>
                                        <p:tav tm="100000">
                                          <p:val>
                                            <p:strVal val="#ppt_y"/>
                                          </p:val>
                                        </p:tav>
                                      </p:tavLst>
                                    </p:anim>
                                  </p:childTnLst>
                                </p:cTn>
                              </p:par>
                              <p:par>
                                <p:cTn id="229" presetID="2" presetClass="entr" presetSubtype="4" fill="hold" grpId="0" nodeType="withEffect">
                                  <p:stCondLst>
                                    <p:cond delay="0"/>
                                  </p:stCondLst>
                                  <p:childTnLst>
                                    <p:set>
                                      <p:cBhvr>
                                        <p:cTn id="230" dur="1" fill="hold">
                                          <p:stCondLst>
                                            <p:cond delay="0"/>
                                          </p:stCondLst>
                                        </p:cTn>
                                        <p:tgtEl>
                                          <p:spTgt spid="154"/>
                                        </p:tgtEl>
                                        <p:attrNameLst>
                                          <p:attrName>style.visibility</p:attrName>
                                        </p:attrNameLst>
                                      </p:cBhvr>
                                      <p:to>
                                        <p:strVal val="visible"/>
                                      </p:to>
                                    </p:set>
                                    <p:anim calcmode="lin" valueType="num">
                                      <p:cBhvr additive="base">
                                        <p:cTn id="231" dur="500" fill="hold"/>
                                        <p:tgtEl>
                                          <p:spTgt spid="154"/>
                                        </p:tgtEl>
                                        <p:attrNameLst>
                                          <p:attrName>ppt_x</p:attrName>
                                        </p:attrNameLst>
                                      </p:cBhvr>
                                      <p:tavLst>
                                        <p:tav tm="0">
                                          <p:val>
                                            <p:strVal val="#ppt_x"/>
                                          </p:val>
                                        </p:tav>
                                        <p:tav tm="100000">
                                          <p:val>
                                            <p:strVal val="#ppt_x"/>
                                          </p:val>
                                        </p:tav>
                                      </p:tavLst>
                                    </p:anim>
                                    <p:anim calcmode="lin" valueType="num">
                                      <p:cBhvr additive="base">
                                        <p:cTn id="232" dur="500" fill="hold"/>
                                        <p:tgtEl>
                                          <p:spTgt spid="154"/>
                                        </p:tgtEl>
                                        <p:attrNameLst>
                                          <p:attrName>ppt_y</p:attrName>
                                        </p:attrNameLst>
                                      </p:cBhvr>
                                      <p:tavLst>
                                        <p:tav tm="0">
                                          <p:val>
                                            <p:strVal val="1+#ppt_h/2"/>
                                          </p:val>
                                        </p:tav>
                                        <p:tav tm="100000">
                                          <p:val>
                                            <p:strVal val="#ppt_y"/>
                                          </p:val>
                                        </p:tav>
                                      </p:tavLst>
                                    </p:anim>
                                  </p:childTnLst>
                                </p:cTn>
                              </p:par>
                              <p:par>
                                <p:cTn id="233" presetID="2" presetClass="entr" presetSubtype="4" fill="hold" grpId="0" nodeType="withEffect">
                                  <p:stCondLst>
                                    <p:cond delay="0"/>
                                  </p:stCondLst>
                                  <p:childTnLst>
                                    <p:set>
                                      <p:cBhvr>
                                        <p:cTn id="234" dur="1" fill="hold">
                                          <p:stCondLst>
                                            <p:cond delay="0"/>
                                          </p:stCondLst>
                                        </p:cTn>
                                        <p:tgtEl>
                                          <p:spTgt spid="155"/>
                                        </p:tgtEl>
                                        <p:attrNameLst>
                                          <p:attrName>style.visibility</p:attrName>
                                        </p:attrNameLst>
                                      </p:cBhvr>
                                      <p:to>
                                        <p:strVal val="visible"/>
                                      </p:to>
                                    </p:set>
                                    <p:anim calcmode="lin" valueType="num">
                                      <p:cBhvr additive="base">
                                        <p:cTn id="235" dur="500" fill="hold"/>
                                        <p:tgtEl>
                                          <p:spTgt spid="155"/>
                                        </p:tgtEl>
                                        <p:attrNameLst>
                                          <p:attrName>ppt_x</p:attrName>
                                        </p:attrNameLst>
                                      </p:cBhvr>
                                      <p:tavLst>
                                        <p:tav tm="0">
                                          <p:val>
                                            <p:strVal val="#ppt_x"/>
                                          </p:val>
                                        </p:tav>
                                        <p:tav tm="100000">
                                          <p:val>
                                            <p:strVal val="#ppt_x"/>
                                          </p:val>
                                        </p:tav>
                                      </p:tavLst>
                                    </p:anim>
                                    <p:anim calcmode="lin" valueType="num">
                                      <p:cBhvr additive="base">
                                        <p:cTn id="236" dur="500" fill="hold"/>
                                        <p:tgtEl>
                                          <p:spTgt spid="155"/>
                                        </p:tgtEl>
                                        <p:attrNameLst>
                                          <p:attrName>ppt_y</p:attrName>
                                        </p:attrNameLst>
                                      </p:cBhvr>
                                      <p:tavLst>
                                        <p:tav tm="0">
                                          <p:val>
                                            <p:strVal val="1+#ppt_h/2"/>
                                          </p:val>
                                        </p:tav>
                                        <p:tav tm="100000">
                                          <p:val>
                                            <p:strVal val="#ppt_y"/>
                                          </p:val>
                                        </p:tav>
                                      </p:tavLst>
                                    </p:anim>
                                  </p:childTnLst>
                                </p:cTn>
                              </p:par>
                              <p:par>
                                <p:cTn id="237" presetID="2" presetClass="entr" presetSubtype="4" fill="hold" grpId="0" nodeType="withEffect">
                                  <p:stCondLst>
                                    <p:cond delay="0"/>
                                  </p:stCondLst>
                                  <p:childTnLst>
                                    <p:set>
                                      <p:cBhvr>
                                        <p:cTn id="238" dur="1" fill="hold">
                                          <p:stCondLst>
                                            <p:cond delay="0"/>
                                          </p:stCondLst>
                                        </p:cTn>
                                        <p:tgtEl>
                                          <p:spTgt spid="156"/>
                                        </p:tgtEl>
                                        <p:attrNameLst>
                                          <p:attrName>style.visibility</p:attrName>
                                        </p:attrNameLst>
                                      </p:cBhvr>
                                      <p:to>
                                        <p:strVal val="visible"/>
                                      </p:to>
                                    </p:set>
                                    <p:anim calcmode="lin" valueType="num">
                                      <p:cBhvr additive="base">
                                        <p:cTn id="239" dur="500" fill="hold"/>
                                        <p:tgtEl>
                                          <p:spTgt spid="156"/>
                                        </p:tgtEl>
                                        <p:attrNameLst>
                                          <p:attrName>ppt_x</p:attrName>
                                        </p:attrNameLst>
                                      </p:cBhvr>
                                      <p:tavLst>
                                        <p:tav tm="0">
                                          <p:val>
                                            <p:strVal val="#ppt_x"/>
                                          </p:val>
                                        </p:tav>
                                        <p:tav tm="100000">
                                          <p:val>
                                            <p:strVal val="#ppt_x"/>
                                          </p:val>
                                        </p:tav>
                                      </p:tavLst>
                                    </p:anim>
                                    <p:anim calcmode="lin" valueType="num">
                                      <p:cBhvr additive="base">
                                        <p:cTn id="240" dur="500" fill="hold"/>
                                        <p:tgtEl>
                                          <p:spTgt spid="156"/>
                                        </p:tgtEl>
                                        <p:attrNameLst>
                                          <p:attrName>ppt_y</p:attrName>
                                        </p:attrNameLst>
                                      </p:cBhvr>
                                      <p:tavLst>
                                        <p:tav tm="0">
                                          <p:val>
                                            <p:strVal val="1+#ppt_h/2"/>
                                          </p:val>
                                        </p:tav>
                                        <p:tav tm="100000">
                                          <p:val>
                                            <p:strVal val="#ppt_y"/>
                                          </p:val>
                                        </p:tav>
                                      </p:tavLst>
                                    </p:anim>
                                  </p:childTnLst>
                                </p:cTn>
                              </p:par>
                              <p:par>
                                <p:cTn id="241" presetID="2" presetClass="entr" presetSubtype="4" fill="hold" grpId="0" nodeType="withEffect">
                                  <p:stCondLst>
                                    <p:cond delay="0"/>
                                  </p:stCondLst>
                                  <p:childTnLst>
                                    <p:set>
                                      <p:cBhvr>
                                        <p:cTn id="242" dur="1" fill="hold">
                                          <p:stCondLst>
                                            <p:cond delay="0"/>
                                          </p:stCondLst>
                                        </p:cTn>
                                        <p:tgtEl>
                                          <p:spTgt spid="157"/>
                                        </p:tgtEl>
                                        <p:attrNameLst>
                                          <p:attrName>style.visibility</p:attrName>
                                        </p:attrNameLst>
                                      </p:cBhvr>
                                      <p:to>
                                        <p:strVal val="visible"/>
                                      </p:to>
                                    </p:set>
                                    <p:anim calcmode="lin" valueType="num">
                                      <p:cBhvr additive="base">
                                        <p:cTn id="243" dur="500" fill="hold"/>
                                        <p:tgtEl>
                                          <p:spTgt spid="157"/>
                                        </p:tgtEl>
                                        <p:attrNameLst>
                                          <p:attrName>ppt_x</p:attrName>
                                        </p:attrNameLst>
                                      </p:cBhvr>
                                      <p:tavLst>
                                        <p:tav tm="0">
                                          <p:val>
                                            <p:strVal val="#ppt_x"/>
                                          </p:val>
                                        </p:tav>
                                        <p:tav tm="100000">
                                          <p:val>
                                            <p:strVal val="#ppt_x"/>
                                          </p:val>
                                        </p:tav>
                                      </p:tavLst>
                                    </p:anim>
                                    <p:anim calcmode="lin" valueType="num">
                                      <p:cBhvr additive="base">
                                        <p:cTn id="244" dur="500" fill="hold"/>
                                        <p:tgtEl>
                                          <p:spTgt spid="157"/>
                                        </p:tgtEl>
                                        <p:attrNameLst>
                                          <p:attrName>ppt_y</p:attrName>
                                        </p:attrNameLst>
                                      </p:cBhvr>
                                      <p:tavLst>
                                        <p:tav tm="0">
                                          <p:val>
                                            <p:strVal val="1+#ppt_h/2"/>
                                          </p:val>
                                        </p:tav>
                                        <p:tav tm="100000">
                                          <p:val>
                                            <p:strVal val="#ppt_y"/>
                                          </p:val>
                                        </p:tav>
                                      </p:tavLst>
                                    </p:anim>
                                  </p:childTnLst>
                                </p:cTn>
                              </p:par>
                              <p:par>
                                <p:cTn id="245" presetID="2" presetClass="entr" presetSubtype="1" fill="hold" grpId="0" nodeType="withEffect">
                                  <p:stCondLst>
                                    <p:cond delay="0"/>
                                  </p:stCondLst>
                                  <p:childTnLst>
                                    <p:set>
                                      <p:cBhvr>
                                        <p:cTn id="246" dur="1" fill="hold">
                                          <p:stCondLst>
                                            <p:cond delay="0"/>
                                          </p:stCondLst>
                                        </p:cTn>
                                        <p:tgtEl>
                                          <p:spTgt spid="158"/>
                                        </p:tgtEl>
                                        <p:attrNameLst>
                                          <p:attrName>style.visibility</p:attrName>
                                        </p:attrNameLst>
                                      </p:cBhvr>
                                      <p:to>
                                        <p:strVal val="visible"/>
                                      </p:to>
                                    </p:set>
                                    <p:anim calcmode="lin" valueType="num">
                                      <p:cBhvr additive="base">
                                        <p:cTn id="247" dur="500" fill="hold"/>
                                        <p:tgtEl>
                                          <p:spTgt spid="158"/>
                                        </p:tgtEl>
                                        <p:attrNameLst>
                                          <p:attrName>ppt_x</p:attrName>
                                        </p:attrNameLst>
                                      </p:cBhvr>
                                      <p:tavLst>
                                        <p:tav tm="0">
                                          <p:val>
                                            <p:strVal val="#ppt_x"/>
                                          </p:val>
                                        </p:tav>
                                        <p:tav tm="100000">
                                          <p:val>
                                            <p:strVal val="#ppt_x"/>
                                          </p:val>
                                        </p:tav>
                                      </p:tavLst>
                                    </p:anim>
                                    <p:anim calcmode="lin" valueType="num">
                                      <p:cBhvr additive="base">
                                        <p:cTn id="248" dur="500" fill="hold"/>
                                        <p:tgtEl>
                                          <p:spTgt spid="158"/>
                                        </p:tgtEl>
                                        <p:attrNameLst>
                                          <p:attrName>ppt_y</p:attrName>
                                        </p:attrNameLst>
                                      </p:cBhvr>
                                      <p:tavLst>
                                        <p:tav tm="0">
                                          <p:val>
                                            <p:strVal val="0-#ppt_h/2"/>
                                          </p:val>
                                        </p:tav>
                                        <p:tav tm="100000">
                                          <p:val>
                                            <p:strVal val="#ppt_y"/>
                                          </p:val>
                                        </p:tav>
                                      </p:tavLst>
                                    </p:anim>
                                  </p:childTnLst>
                                </p:cTn>
                              </p:par>
                              <p:par>
                                <p:cTn id="249" presetID="2" presetClass="entr" presetSubtype="4" fill="hold" grpId="0" nodeType="withEffect">
                                  <p:stCondLst>
                                    <p:cond delay="0"/>
                                  </p:stCondLst>
                                  <p:childTnLst>
                                    <p:set>
                                      <p:cBhvr>
                                        <p:cTn id="250" dur="1" fill="hold">
                                          <p:stCondLst>
                                            <p:cond delay="0"/>
                                          </p:stCondLst>
                                        </p:cTn>
                                        <p:tgtEl>
                                          <p:spTgt spid="159"/>
                                        </p:tgtEl>
                                        <p:attrNameLst>
                                          <p:attrName>style.visibility</p:attrName>
                                        </p:attrNameLst>
                                      </p:cBhvr>
                                      <p:to>
                                        <p:strVal val="visible"/>
                                      </p:to>
                                    </p:set>
                                    <p:anim calcmode="lin" valueType="num">
                                      <p:cBhvr additive="base">
                                        <p:cTn id="251" dur="500" fill="hold"/>
                                        <p:tgtEl>
                                          <p:spTgt spid="159"/>
                                        </p:tgtEl>
                                        <p:attrNameLst>
                                          <p:attrName>ppt_x</p:attrName>
                                        </p:attrNameLst>
                                      </p:cBhvr>
                                      <p:tavLst>
                                        <p:tav tm="0">
                                          <p:val>
                                            <p:strVal val="#ppt_x"/>
                                          </p:val>
                                        </p:tav>
                                        <p:tav tm="100000">
                                          <p:val>
                                            <p:strVal val="#ppt_x"/>
                                          </p:val>
                                        </p:tav>
                                      </p:tavLst>
                                    </p:anim>
                                    <p:anim calcmode="lin" valueType="num">
                                      <p:cBhvr additive="base">
                                        <p:cTn id="252" dur="500" fill="hold"/>
                                        <p:tgtEl>
                                          <p:spTgt spid="159"/>
                                        </p:tgtEl>
                                        <p:attrNameLst>
                                          <p:attrName>ppt_y</p:attrName>
                                        </p:attrNameLst>
                                      </p:cBhvr>
                                      <p:tavLst>
                                        <p:tav tm="0">
                                          <p:val>
                                            <p:strVal val="1+#ppt_h/2"/>
                                          </p:val>
                                        </p:tav>
                                        <p:tav tm="100000">
                                          <p:val>
                                            <p:strVal val="#ppt_y"/>
                                          </p:val>
                                        </p:tav>
                                      </p:tavLst>
                                    </p:anim>
                                  </p:childTnLst>
                                </p:cTn>
                              </p:par>
                              <p:par>
                                <p:cTn id="253" presetID="2" presetClass="entr" presetSubtype="4" fill="hold" grpId="0" nodeType="withEffect">
                                  <p:stCondLst>
                                    <p:cond delay="0"/>
                                  </p:stCondLst>
                                  <p:childTnLst>
                                    <p:set>
                                      <p:cBhvr>
                                        <p:cTn id="254" dur="1" fill="hold">
                                          <p:stCondLst>
                                            <p:cond delay="0"/>
                                          </p:stCondLst>
                                        </p:cTn>
                                        <p:tgtEl>
                                          <p:spTgt spid="160"/>
                                        </p:tgtEl>
                                        <p:attrNameLst>
                                          <p:attrName>style.visibility</p:attrName>
                                        </p:attrNameLst>
                                      </p:cBhvr>
                                      <p:to>
                                        <p:strVal val="visible"/>
                                      </p:to>
                                    </p:set>
                                    <p:anim calcmode="lin" valueType="num">
                                      <p:cBhvr additive="base">
                                        <p:cTn id="255" dur="500" fill="hold"/>
                                        <p:tgtEl>
                                          <p:spTgt spid="160"/>
                                        </p:tgtEl>
                                        <p:attrNameLst>
                                          <p:attrName>ppt_x</p:attrName>
                                        </p:attrNameLst>
                                      </p:cBhvr>
                                      <p:tavLst>
                                        <p:tav tm="0">
                                          <p:val>
                                            <p:strVal val="#ppt_x"/>
                                          </p:val>
                                        </p:tav>
                                        <p:tav tm="100000">
                                          <p:val>
                                            <p:strVal val="#ppt_x"/>
                                          </p:val>
                                        </p:tav>
                                      </p:tavLst>
                                    </p:anim>
                                    <p:anim calcmode="lin" valueType="num">
                                      <p:cBhvr additive="base">
                                        <p:cTn id="256" dur="500" fill="hold"/>
                                        <p:tgtEl>
                                          <p:spTgt spid="160"/>
                                        </p:tgtEl>
                                        <p:attrNameLst>
                                          <p:attrName>ppt_y</p:attrName>
                                        </p:attrNameLst>
                                      </p:cBhvr>
                                      <p:tavLst>
                                        <p:tav tm="0">
                                          <p:val>
                                            <p:strVal val="1+#ppt_h/2"/>
                                          </p:val>
                                        </p:tav>
                                        <p:tav tm="100000">
                                          <p:val>
                                            <p:strVal val="#ppt_y"/>
                                          </p:val>
                                        </p:tav>
                                      </p:tavLst>
                                    </p:anim>
                                  </p:childTnLst>
                                </p:cTn>
                              </p:par>
                              <p:par>
                                <p:cTn id="257" presetID="2" presetClass="entr" presetSubtype="3" fill="hold" grpId="0" nodeType="withEffect">
                                  <p:stCondLst>
                                    <p:cond delay="0"/>
                                  </p:stCondLst>
                                  <p:childTnLst>
                                    <p:set>
                                      <p:cBhvr>
                                        <p:cTn id="258" dur="1" fill="hold">
                                          <p:stCondLst>
                                            <p:cond delay="0"/>
                                          </p:stCondLst>
                                        </p:cTn>
                                        <p:tgtEl>
                                          <p:spTgt spid="161"/>
                                        </p:tgtEl>
                                        <p:attrNameLst>
                                          <p:attrName>style.visibility</p:attrName>
                                        </p:attrNameLst>
                                      </p:cBhvr>
                                      <p:to>
                                        <p:strVal val="visible"/>
                                      </p:to>
                                    </p:set>
                                    <p:anim calcmode="lin" valueType="num">
                                      <p:cBhvr additive="base">
                                        <p:cTn id="259" dur="500" fill="hold"/>
                                        <p:tgtEl>
                                          <p:spTgt spid="161"/>
                                        </p:tgtEl>
                                        <p:attrNameLst>
                                          <p:attrName>ppt_x</p:attrName>
                                        </p:attrNameLst>
                                      </p:cBhvr>
                                      <p:tavLst>
                                        <p:tav tm="0">
                                          <p:val>
                                            <p:strVal val="1+#ppt_w/2"/>
                                          </p:val>
                                        </p:tav>
                                        <p:tav tm="100000">
                                          <p:val>
                                            <p:strVal val="#ppt_x"/>
                                          </p:val>
                                        </p:tav>
                                      </p:tavLst>
                                    </p:anim>
                                    <p:anim calcmode="lin" valueType="num">
                                      <p:cBhvr additive="base">
                                        <p:cTn id="260" dur="500" fill="hold"/>
                                        <p:tgtEl>
                                          <p:spTgt spid="161"/>
                                        </p:tgtEl>
                                        <p:attrNameLst>
                                          <p:attrName>ppt_y</p:attrName>
                                        </p:attrNameLst>
                                      </p:cBhvr>
                                      <p:tavLst>
                                        <p:tav tm="0">
                                          <p:val>
                                            <p:strVal val="0-#ppt_h/2"/>
                                          </p:val>
                                        </p:tav>
                                        <p:tav tm="100000">
                                          <p:val>
                                            <p:strVal val="#ppt_y"/>
                                          </p:val>
                                        </p:tav>
                                      </p:tavLst>
                                    </p:anim>
                                  </p:childTnLst>
                                </p:cTn>
                              </p:par>
                              <p:par>
                                <p:cTn id="261" presetID="2" presetClass="entr" presetSubtype="2" fill="hold" grpId="0" nodeType="withEffect">
                                  <p:stCondLst>
                                    <p:cond delay="0"/>
                                  </p:stCondLst>
                                  <p:childTnLst>
                                    <p:set>
                                      <p:cBhvr>
                                        <p:cTn id="262" dur="1" fill="hold">
                                          <p:stCondLst>
                                            <p:cond delay="0"/>
                                          </p:stCondLst>
                                        </p:cTn>
                                        <p:tgtEl>
                                          <p:spTgt spid="162"/>
                                        </p:tgtEl>
                                        <p:attrNameLst>
                                          <p:attrName>style.visibility</p:attrName>
                                        </p:attrNameLst>
                                      </p:cBhvr>
                                      <p:to>
                                        <p:strVal val="visible"/>
                                      </p:to>
                                    </p:set>
                                    <p:anim calcmode="lin" valueType="num">
                                      <p:cBhvr additive="base">
                                        <p:cTn id="263" dur="500" fill="hold"/>
                                        <p:tgtEl>
                                          <p:spTgt spid="162"/>
                                        </p:tgtEl>
                                        <p:attrNameLst>
                                          <p:attrName>ppt_x</p:attrName>
                                        </p:attrNameLst>
                                      </p:cBhvr>
                                      <p:tavLst>
                                        <p:tav tm="0">
                                          <p:val>
                                            <p:strVal val="1+#ppt_w/2"/>
                                          </p:val>
                                        </p:tav>
                                        <p:tav tm="100000">
                                          <p:val>
                                            <p:strVal val="#ppt_x"/>
                                          </p:val>
                                        </p:tav>
                                      </p:tavLst>
                                    </p:anim>
                                    <p:anim calcmode="lin" valueType="num">
                                      <p:cBhvr additive="base">
                                        <p:cTn id="264" dur="500" fill="hold"/>
                                        <p:tgtEl>
                                          <p:spTgt spid="162"/>
                                        </p:tgtEl>
                                        <p:attrNameLst>
                                          <p:attrName>ppt_y</p:attrName>
                                        </p:attrNameLst>
                                      </p:cBhvr>
                                      <p:tavLst>
                                        <p:tav tm="0">
                                          <p:val>
                                            <p:strVal val="#ppt_y"/>
                                          </p:val>
                                        </p:tav>
                                        <p:tav tm="100000">
                                          <p:val>
                                            <p:strVal val="#ppt_y"/>
                                          </p:val>
                                        </p:tav>
                                      </p:tavLst>
                                    </p:anim>
                                  </p:childTnLst>
                                </p:cTn>
                              </p:par>
                              <p:par>
                                <p:cTn id="265" presetID="2" presetClass="entr" presetSubtype="12" fill="hold" grpId="0" nodeType="withEffect">
                                  <p:stCondLst>
                                    <p:cond delay="0"/>
                                  </p:stCondLst>
                                  <p:childTnLst>
                                    <p:set>
                                      <p:cBhvr>
                                        <p:cTn id="266" dur="1" fill="hold">
                                          <p:stCondLst>
                                            <p:cond delay="0"/>
                                          </p:stCondLst>
                                        </p:cTn>
                                        <p:tgtEl>
                                          <p:spTgt spid="163"/>
                                        </p:tgtEl>
                                        <p:attrNameLst>
                                          <p:attrName>style.visibility</p:attrName>
                                        </p:attrNameLst>
                                      </p:cBhvr>
                                      <p:to>
                                        <p:strVal val="visible"/>
                                      </p:to>
                                    </p:set>
                                    <p:anim calcmode="lin" valueType="num">
                                      <p:cBhvr additive="base">
                                        <p:cTn id="267" dur="500" fill="hold"/>
                                        <p:tgtEl>
                                          <p:spTgt spid="163"/>
                                        </p:tgtEl>
                                        <p:attrNameLst>
                                          <p:attrName>ppt_x</p:attrName>
                                        </p:attrNameLst>
                                      </p:cBhvr>
                                      <p:tavLst>
                                        <p:tav tm="0">
                                          <p:val>
                                            <p:strVal val="0-#ppt_w/2"/>
                                          </p:val>
                                        </p:tav>
                                        <p:tav tm="100000">
                                          <p:val>
                                            <p:strVal val="#ppt_x"/>
                                          </p:val>
                                        </p:tav>
                                      </p:tavLst>
                                    </p:anim>
                                    <p:anim calcmode="lin" valueType="num">
                                      <p:cBhvr additive="base">
                                        <p:cTn id="268" dur="500" fill="hold"/>
                                        <p:tgtEl>
                                          <p:spTgt spid="163"/>
                                        </p:tgtEl>
                                        <p:attrNameLst>
                                          <p:attrName>ppt_y</p:attrName>
                                        </p:attrNameLst>
                                      </p:cBhvr>
                                      <p:tavLst>
                                        <p:tav tm="0">
                                          <p:val>
                                            <p:strVal val="1+#ppt_h/2"/>
                                          </p:val>
                                        </p:tav>
                                        <p:tav tm="100000">
                                          <p:val>
                                            <p:strVal val="#ppt_y"/>
                                          </p:val>
                                        </p:tav>
                                      </p:tavLst>
                                    </p:anim>
                                  </p:childTnLst>
                                </p:cTn>
                              </p:par>
                              <p:par>
                                <p:cTn id="269" presetID="2" presetClass="entr" presetSubtype="4" fill="hold" grpId="0" nodeType="withEffect">
                                  <p:stCondLst>
                                    <p:cond delay="0"/>
                                  </p:stCondLst>
                                  <p:childTnLst>
                                    <p:set>
                                      <p:cBhvr>
                                        <p:cTn id="270" dur="1" fill="hold">
                                          <p:stCondLst>
                                            <p:cond delay="0"/>
                                          </p:stCondLst>
                                        </p:cTn>
                                        <p:tgtEl>
                                          <p:spTgt spid="164"/>
                                        </p:tgtEl>
                                        <p:attrNameLst>
                                          <p:attrName>style.visibility</p:attrName>
                                        </p:attrNameLst>
                                      </p:cBhvr>
                                      <p:to>
                                        <p:strVal val="visible"/>
                                      </p:to>
                                    </p:set>
                                    <p:anim calcmode="lin" valueType="num">
                                      <p:cBhvr additive="base">
                                        <p:cTn id="271" dur="500" fill="hold"/>
                                        <p:tgtEl>
                                          <p:spTgt spid="164"/>
                                        </p:tgtEl>
                                        <p:attrNameLst>
                                          <p:attrName>ppt_x</p:attrName>
                                        </p:attrNameLst>
                                      </p:cBhvr>
                                      <p:tavLst>
                                        <p:tav tm="0">
                                          <p:val>
                                            <p:strVal val="#ppt_x"/>
                                          </p:val>
                                        </p:tav>
                                        <p:tav tm="100000">
                                          <p:val>
                                            <p:strVal val="#ppt_x"/>
                                          </p:val>
                                        </p:tav>
                                      </p:tavLst>
                                    </p:anim>
                                    <p:anim calcmode="lin" valueType="num">
                                      <p:cBhvr additive="base">
                                        <p:cTn id="272" dur="500" fill="hold"/>
                                        <p:tgtEl>
                                          <p:spTgt spid="164"/>
                                        </p:tgtEl>
                                        <p:attrNameLst>
                                          <p:attrName>ppt_y</p:attrName>
                                        </p:attrNameLst>
                                      </p:cBhvr>
                                      <p:tavLst>
                                        <p:tav tm="0">
                                          <p:val>
                                            <p:strVal val="1+#ppt_h/2"/>
                                          </p:val>
                                        </p:tav>
                                        <p:tav tm="100000">
                                          <p:val>
                                            <p:strVal val="#ppt_y"/>
                                          </p:val>
                                        </p:tav>
                                      </p:tavLst>
                                    </p:anim>
                                  </p:childTnLst>
                                </p:cTn>
                              </p:par>
                              <p:par>
                                <p:cTn id="273" presetID="2" presetClass="entr" presetSubtype="4" fill="hold" grpId="0" nodeType="withEffect">
                                  <p:stCondLst>
                                    <p:cond delay="0"/>
                                  </p:stCondLst>
                                  <p:childTnLst>
                                    <p:set>
                                      <p:cBhvr>
                                        <p:cTn id="274" dur="1" fill="hold">
                                          <p:stCondLst>
                                            <p:cond delay="0"/>
                                          </p:stCondLst>
                                        </p:cTn>
                                        <p:tgtEl>
                                          <p:spTgt spid="165"/>
                                        </p:tgtEl>
                                        <p:attrNameLst>
                                          <p:attrName>style.visibility</p:attrName>
                                        </p:attrNameLst>
                                      </p:cBhvr>
                                      <p:to>
                                        <p:strVal val="visible"/>
                                      </p:to>
                                    </p:set>
                                    <p:anim calcmode="lin" valueType="num">
                                      <p:cBhvr additive="base">
                                        <p:cTn id="275" dur="500" fill="hold"/>
                                        <p:tgtEl>
                                          <p:spTgt spid="165"/>
                                        </p:tgtEl>
                                        <p:attrNameLst>
                                          <p:attrName>ppt_x</p:attrName>
                                        </p:attrNameLst>
                                      </p:cBhvr>
                                      <p:tavLst>
                                        <p:tav tm="0">
                                          <p:val>
                                            <p:strVal val="#ppt_x"/>
                                          </p:val>
                                        </p:tav>
                                        <p:tav tm="100000">
                                          <p:val>
                                            <p:strVal val="#ppt_x"/>
                                          </p:val>
                                        </p:tav>
                                      </p:tavLst>
                                    </p:anim>
                                    <p:anim calcmode="lin" valueType="num">
                                      <p:cBhvr additive="base">
                                        <p:cTn id="276" dur="500" fill="hold"/>
                                        <p:tgtEl>
                                          <p:spTgt spid="165"/>
                                        </p:tgtEl>
                                        <p:attrNameLst>
                                          <p:attrName>ppt_y</p:attrName>
                                        </p:attrNameLst>
                                      </p:cBhvr>
                                      <p:tavLst>
                                        <p:tav tm="0">
                                          <p:val>
                                            <p:strVal val="1+#ppt_h/2"/>
                                          </p:val>
                                        </p:tav>
                                        <p:tav tm="100000">
                                          <p:val>
                                            <p:strVal val="#ppt_y"/>
                                          </p:val>
                                        </p:tav>
                                      </p:tavLst>
                                    </p:anim>
                                  </p:childTnLst>
                                </p:cTn>
                              </p:par>
                              <p:par>
                                <p:cTn id="277" presetID="2" presetClass="entr" presetSubtype="4" fill="hold" grpId="0" nodeType="withEffect">
                                  <p:stCondLst>
                                    <p:cond delay="0"/>
                                  </p:stCondLst>
                                  <p:childTnLst>
                                    <p:set>
                                      <p:cBhvr>
                                        <p:cTn id="278" dur="1" fill="hold">
                                          <p:stCondLst>
                                            <p:cond delay="0"/>
                                          </p:stCondLst>
                                        </p:cTn>
                                        <p:tgtEl>
                                          <p:spTgt spid="166"/>
                                        </p:tgtEl>
                                        <p:attrNameLst>
                                          <p:attrName>style.visibility</p:attrName>
                                        </p:attrNameLst>
                                      </p:cBhvr>
                                      <p:to>
                                        <p:strVal val="visible"/>
                                      </p:to>
                                    </p:set>
                                    <p:anim calcmode="lin" valueType="num">
                                      <p:cBhvr additive="base">
                                        <p:cTn id="279" dur="500" fill="hold"/>
                                        <p:tgtEl>
                                          <p:spTgt spid="166"/>
                                        </p:tgtEl>
                                        <p:attrNameLst>
                                          <p:attrName>ppt_x</p:attrName>
                                        </p:attrNameLst>
                                      </p:cBhvr>
                                      <p:tavLst>
                                        <p:tav tm="0">
                                          <p:val>
                                            <p:strVal val="#ppt_x"/>
                                          </p:val>
                                        </p:tav>
                                        <p:tav tm="100000">
                                          <p:val>
                                            <p:strVal val="#ppt_x"/>
                                          </p:val>
                                        </p:tav>
                                      </p:tavLst>
                                    </p:anim>
                                    <p:anim calcmode="lin" valueType="num">
                                      <p:cBhvr additive="base">
                                        <p:cTn id="280" dur="500" fill="hold"/>
                                        <p:tgtEl>
                                          <p:spTgt spid="166"/>
                                        </p:tgtEl>
                                        <p:attrNameLst>
                                          <p:attrName>ppt_y</p:attrName>
                                        </p:attrNameLst>
                                      </p:cBhvr>
                                      <p:tavLst>
                                        <p:tav tm="0">
                                          <p:val>
                                            <p:strVal val="1+#ppt_h/2"/>
                                          </p:val>
                                        </p:tav>
                                        <p:tav tm="100000">
                                          <p:val>
                                            <p:strVal val="#ppt_y"/>
                                          </p:val>
                                        </p:tav>
                                      </p:tavLst>
                                    </p:anim>
                                  </p:childTnLst>
                                </p:cTn>
                              </p:par>
                              <p:par>
                                <p:cTn id="281" presetID="2" presetClass="entr" presetSubtype="8" fill="hold" grpId="0" nodeType="withEffect">
                                  <p:stCondLst>
                                    <p:cond delay="0"/>
                                  </p:stCondLst>
                                  <p:childTnLst>
                                    <p:set>
                                      <p:cBhvr>
                                        <p:cTn id="282" dur="1" fill="hold">
                                          <p:stCondLst>
                                            <p:cond delay="0"/>
                                          </p:stCondLst>
                                        </p:cTn>
                                        <p:tgtEl>
                                          <p:spTgt spid="167"/>
                                        </p:tgtEl>
                                        <p:attrNameLst>
                                          <p:attrName>style.visibility</p:attrName>
                                        </p:attrNameLst>
                                      </p:cBhvr>
                                      <p:to>
                                        <p:strVal val="visible"/>
                                      </p:to>
                                    </p:set>
                                    <p:anim calcmode="lin" valueType="num">
                                      <p:cBhvr additive="base">
                                        <p:cTn id="283" dur="500" fill="hold"/>
                                        <p:tgtEl>
                                          <p:spTgt spid="167"/>
                                        </p:tgtEl>
                                        <p:attrNameLst>
                                          <p:attrName>ppt_x</p:attrName>
                                        </p:attrNameLst>
                                      </p:cBhvr>
                                      <p:tavLst>
                                        <p:tav tm="0">
                                          <p:val>
                                            <p:strVal val="0-#ppt_w/2"/>
                                          </p:val>
                                        </p:tav>
                                        <p:tav tm="100000">
                                          <p:val>
                                            <p:strVal val="#ppt_x"/>
                                          </p:val>
                                        </p:tav>
                                      </p:tavLst>
                                    </p:anim>
                                    <p:anim calcmode="lin" valueType="num">
                                      <p:cBhvr additive="base">
                                        <p:cTn id="284" dur="500" fill="hold"/>
                                        <p:tgtEl>
                                          <p:spTgt spid="167"/>
                                        </p:tgtEl>
                                        <p:attrNameLst>
                                          <p:attrName>ppt_y</p:attrName>
                                        </p:attrNameLst>
                                      </p:cBhvr>
                                      <p:tavLst>
                                        <p:tav tm="0">
                                          <p:val>
                                            <p:strVal val="#ppt_y"/>
                                          </p:val>
                                        </p:tav>
                                        <p:tav tm="100000">
                                          <p:val>
                                            <p:strVal val="#ppt_y"/>
                                          </p:val>
                                        </p:tav>
                                      </p:tavLst>
                                    </p:anim>
                                  </p:childTnLst>
                                </p:cTn>
                              </p:par>
                              <p:par>
                                <p:cTn id="285" presetID="2" presetClass="entr" presetSubtype="4" fill="hold" grpId="0" nodeType="withEffect">
                                  <p:stCondLst>
                                    <p:cond delay="0"/>
                                  </p:stCondLst>
                                  <p:childTnLst>
                                    <p:set>
                                      <p:cBhvr>
                                        <p:cTn id="286" dur="1" fill="hold">
                                          <p:stCondLst>
                                            <p:cond delay="0"/>
                                          </p:stCondLst>
                                        </p:cTn>
                                        <p:tgtEl>
                                          <p:spTgt spid="168"/>
                                        </p:tgtEl>
                                        <p:attrNameLst>
                                          <p:attrName>style.visibility</p:attrName>
                                        </p:attrNameLst>
                                      </p:cBhvr>
                                      <p:to>
                                        <p:strVal val="visible"/>
                                      </p:to>
                                    </p:set>
                                    <p:anim calcmode="lin" valueType="num">
                                      <p:cBhvr additive="base">
                                        <p:cTn id="287" dur="500" fill="hold"/>
                                        <p:tgtEl>
                                          <p:spTgt spid="168"/>
                                        </p:tgtEl>
                                        <p:attrNameLst>
                                          <p:attrName>ppt_x</p:attrName>
                                        </p:attrNameLst>
                                      </p:cBhvr>
                                      <p:tavLst>
                                        <p:tav tm="0">
                                          <p:val>
                                            <p:strVal val="#ppt_x"/>
                                          </p:val>
                                        </p:tav>
                                        <p:tav tm="100000">
                                          <p:val>
                                            <p:strVal val="#ppt_x"/>
                                          </p:val>
                                        </p:tav>
                                      </p:tavLst>
                                    </p:anim>
                                    <p:anim calcmode="lin" valueType="num">
                                      <p:cBhvr additive="base">
                                        <p:cTn id="288" dur="500" fill="hold"/>
                                        <p:tgtEl>
                                          <p:spTgt spid="168"/>
                                        </p:tgtEl>
                                        <p:attrNameLst>
                                          <p:attrName>ppt_y</p:attrName>
                                        </p:attrNameLst>
                                      </p:cBhvr>
                                      <p:tavLst>
                                        <p:tav tm="0">
                                          <p:val>
                                            <p:strVal val="1+#ppt_h/2"/>
                                          </p:val>
                                        </p:tav>
                                        <p:tav tm="100000">
                                          <p:val>
                                            <p:strVal val="#ppt_y"/>
                                          </p:val>
                                        </p:tav>
                                      </p:tavLst>
                                    </p:anim>
                                  </p:childTnLst>
                                </p:cTn>
                              </p:par>
                              <p:par>
                                <p:cTn id="289" presetID="2" presetClass="entr" presetSubtype="4" fill="hold" grpId="0" nodeType="withEffect">
                                  <p:stCondLst>
                                    <p:cond delay="0"/>
                                  </p:stCondLst>
                                  <p:childTnLst>
                                    <p:set>
                                      <p:cBhvr>
                                        <p:cTn id="290" dur="1" fill="hold">
                                          <p:stCondLst>
                                            <p:cond delay="0"/>
                                          </p:stCondLst>
                                        </p:cTn>
                                        <p:tgtEl>
                                          <p:spTgt spid="169"/>
                                        </p:tgtEl>
                                        <p:attrNameLst>
                                          <p:attrName>style.visibility</p:attrName>
                                        </p:attrNameLst>
                                      </p:cBhvr>
                                      <p:to>
                                        <p:strVal val="visible"/>
                                      </p:to>
                                    </p:set>
                                    <p:anim calcmode="lin" valueType="num">
                                      <p:cBhvr additive="base">
                                        <p:cTn id="291" dur="500" fill="hold"/>
                                        <p:tgtEl>
                                          <p:spTgt spid="169"/>
                                        </p:tgtEl>
                                        <p:attrNameLst>
                                          <p:attrName>ppt_x</p:attrName>
                                        </p:attrNameLst>
                                      </p:cBhvr>
                                      <p:tavLst>
                                        <p:tav tm="0">
                                          <p:val>
                                            <p:strVal val="#ppt_x"/>
                                          </p:val>
                                        </p:tav>
                                        <p:tav tm="100000">
                                          <p:val>
                                            <p:strVal val="#ppt_x"/>
                                          </p:val>
                                        </p:tav>
                                      </p:tavLst>
                                    </p:anim>
                                    <p:anim calcmode="lin" valueType="num">
                                      <p:cBhvr additive="base">
                                        <p:cTn id="292" dur="500" fill="hold"/>
                                        <p:tgtEl>
                                          <p:spTgt spid="169"/>
                                        </p:tgtEl>
                                        <p:attrNameLst>
                                          <p:attrName>ppt_y</p:attrName>
                                        </p:attrNameLst>
                                      </p:cBhvr>
                                      <p:tavLst>
                                        <p:tav tm="0">
                                          <p:val>
                                            <p:strVal val="1+#ppt_h/2"/>
                                          </p:val>
                                        </p:tav>
                                        <p:tav tm="100000">
                                          <p:val>
                                            <p:strVal val="#ppt_y"/>
                                          </p:val>
                                        </p:tav>
                                      </p:tavLst>
                                    </p:anim>
                                  </p:childTnLst>
                                </p:cTn>
                              </p:par>
                              <p:par>
                                <p:cTn id="293" presetID="2" presetClass="entr" presetSubtype="4" fill="hold" grpId="0" nodeType="withEffect">
                                  <p:stCondLst>
                                    <p:cond delay="0"/>
                                  </p:stCondLst>
                                  <p:childTnLst>
                                    <p:set>
                                      <p:cBhvr>
                                        <p:cTn id="294" dur="1" fill="hold">
                                          <p:stCondLst>
                                            <p:cond delay="0"/>
                                          </p:stCondLst>
                                        </p:cTn>
                                        <p:tgtEl>
                                          <p:spTgt spid="170"/>
                                        </p:tgtEl>
                                        <p:attrNameLst>
                                          <p:attrName>style.visibility</p:attrName>
                                        </p:attrNameLst>
                                      </p:cBhvr>
                                      <p:to>
                                        <p:strVal val="visible"/>
                                      </p:to>
                                    </p:set>
                                    <p:anim calcmode="lin" valueType="num">
                                      <p:cBhvr additive="base">
                                        <p:cTn id="295" dur="500" fill="hold"/>
                                        <p:tgtEl>
                                          <p:spTgt spid="170"/>
                                        </p:tgtEl>
                                        <p:attrNameLst>
                                          <p:attrName>ppt_x</p:attrName>
                                        </p:attrNameLst>
                                      </p:cBhvr>
                                      <p:tavLst>
                                        <p:tav tm="0">
                                          <p:val>
                                            <p:strVal val="#ppt_x"/>
                                          </p:val>
                                        </p:tav>
                                        <p:tav tm="100000">
                                          <p:val>
                                            <p:strVal val="#ppt_x"/>
                                          </p:val>
                                        </p:tav>
                                      </p:tavLst>
                                    </p:anim>
                                    <p:anim calcmode="lin" valueType="num">
                                      <p:cBhvr additive="base">
                                        <p:cTn id="296" dur="500" fill="hold"/>
                                        <p:tgtEl>
                                          <p:spTgt spid="170"/>
                                        </p:tgtEl>
                                        <p:attrNameLst>
                                          <p:attrName>ppt_y</p:attrName>
                                        </p:attrNameLst>
                                      </p:cBhvr>
                                      <p:tavLst>
                                        <p:tav tm="0">
                                          <p:val>
                                            <p:strVal val="1+#ppt_h/2"/>
                                          </p:val>
                                        </p:tav>
                                        <p:tav tm="100000">
                                          <p:val>
                                            <p:strVal val="#ppt_y"/>
                                          </p:val>
                                        </p:tav>
                                      </p:tavLst>
                                    </p:anim>
                                  </p:childTnLst>
                                </p:cTn>
                              </p:par>
                              <p:par>
                                <p:cTn id="297" presetID="2" presetClass="entr" presetSubtype="4" fill="hold" grpId="0" nodeType="withEffect">
                                  <p:stCondLst>
                                    <p:cond delay="0"/>
                                  </p:stCondLst>
                                  <p:childTnLst>
                                    <p:set>
                                      <p:cBhvr>
                                        <p:cTn id="298" dur="1" fill="hold">
                                          <p:stCondLst>
                                            <p:cond delay="0"/>
                                          </p:stCondLst>
                                        </p:cTn>
                                        <p:tgtEl>
                                          <p:spTgt spid="171"/>
                                        </p:tgtEl>
                                        <p:attrNameLst>
                                          <p:attrName>style.visibility</p:attrName>
                                        </p:attrNameLst>
                                      </p:cBhvr>
                                      <p:to>
                                        <p:strVal val="visible"/>
                                      </p:to>
                                    </p:set>
                                    <p:anim calcmode="lin" valueType="num">
                                      <p:cBhvr additive="base">
                                        <p:cTn id="299" dur="500" fill="hold"/>
                                        <p:tgtEl>
                                          <p:spTgt spid="171"/>
                                        </p:tgtEl>
                                        <p:attrNameLst>
                                          <p:attrName>ppt_x</p:attrName>
                                        </p:attrNameLst>
                                      </p:cBhvr>
                                      <p:tavLst>
                                        <p:tav tm="0">
                                          <p:val>
                                            <p:strVal val="#ppt_x"/>
                                          </p:val>
                                        </p:tav>
                                        <p:tav tm="100000">
                                          <p:val>
                                            <p:strVal val="#ppt_x"/>
                                          </p:val>
                                        </p:tav>
                                      </p:tavLst>
                                    </p:anim>
                                    <p:anim calcmode="lin" valueType="num">
                                      <p:cBhvr additive="base">
                                        <p:cTn id="300" dur="500" fill="hold"/>
                                        <p:tgtEl>
                                          <p:spTgt spid="171"/>
                                        </p:tgtEl>
                                        <p:attrNameLst>
                                          <p:attrName>ppt_y</p:attrName>
                                        </p:attrNameLst>
                                      </p:cBhvr>
                                      <p:tavLst>
                                        <p:tav tm="0">
                                          <p:val>
                                            <p:strVal val="1+#ppt_h/2"/>
                                          </p:val>
                                        </p:tav>
                                        <p:tav tm="100000">
                                          <p:val>
                                            <p:strVal val="#ppt_y"/>
                                          </p:val>
                                        </p:tav>
                                      </p:tavLst>
                                    </p:anim>
                                  </p:childTnLst>
                                </p:cTn>
                              </p:par>
                              <p:par>
                                <p:cTn id="301" presetID="2" presetClass="entr" presetSubtype="4" fill="hold" grpId="0" nodeType="withEffect">
                                  <p:stCondLst>
                                    <p:cond delay="0"/>
                                  </p:stCondLst>
                                  <p:childTnLst>
                                    <p:set>
                                      <p:cBhvr>
                                        <p:cTn id="302" dur="1" fill="hold">
                                          <p:stCondLst>
                                            <p:cond delay="0"/>
                                          </p:stCondLst>
                                        </p:cTn>
                                        <p:tgtEl>
                                          <p:spTgt spid="172"/>
                                        </p:tgtEl>
                                        <p:attrNameLst>
                                          <p:attrName>style.visibility</p:attrName>
                                        </p:attrNameLst>
                                      </p:cBhvr>
                                      <p:to>
                                        <p:strVal val="visible"/>
                                      </p:to>
                                    </p:set>
                                    <p:anim calcmode="lin" valueType="num">
                                      <p:cBhvr additive="base">
                                        <p:cTn id="303" dur="500" fill="hold"/>
                                        <p:tgtEl>
                                          <p:spTgt spid="172"/>
                                        </p:tgtEl>
                                        <p:attrNameLst>
                                          <p:attrName>ppt_x</p:attrName>
                                        </p:attrNameLst>
                                      </p:cBhvr>
                                      <p:tavLst>
                                        <p:tav tm="0">
                                          <p:val>
                                            <p:strVal val="#ppt_x"/>
                                          </p:val>
                                        </p:tav>
                                        <p:tav tm="100000">
                                          <p:val>
                                            <p:strVal val="#ppt_x"/>
                                          </p:val>
                                        </p:tav>
                                      </p:tavLst>
                                    </p:anim>
                                    <p:anim calcmode="lin" valueType="num">
                                      <p:cBhvr additive="base">
                                        <p:cTn id="304" dur="500" fill="hold"/>
                                        <p:tgtEl>
                                          <p:spTgt spid="172"/>
                                        </p:tgtEl>
                                        <p:attrNameLst>
                                          <p:attrName>ppt_y</p:attrName>
                                        </p:attrNameLst>
                                      </p:cBhvr>
                                      <p:tavLst>
                                        <p:tav tm="0">
                                          <p:val>
                                            <p:strVal val="1+#ppt_h/2"/>
                                          </p:val>
                                        </p:tav>
                                        <p:tav tm="100000">
                                          <p:val>
                                            <p:strVal val="#ppt_y"/>
                                          </p:val>
                                        </p:tav>
                                      </p:tavLst>
                                    </p:anim>
                                  </p:childTnLst>
                                </p:cTn>
                              </p:par>
                              <p:par>
                                <p:cTn id="305" presetID="2" presetClass="entr" presetSubtype="4" fill="hold" grpId="0" nodeType="withEffect">
                                  <p:stCondLst>
                                    <p:cond delay="0"/>
                                  </p:stCondLst>
                                  <p:childTnLst>
                                    <p:set>
                                      <p:cBhvr>
                                        <p:cTn id="306" dur="1" fill="hold">
                                          <p:stCondLst>
                                            <p:cond delay="0"/>
                                          </p:stCondLst>
                                        </p:cTn>
                                        <p:tgtEl>
                                          <p:spTgt spid="173"/>
                                        </p:tgtEl>
                                        <p:attrNameLst>
                                          <p:attrName>style.visibility</p:attrName>
                                        </p:attrNameLst>
                                      </p:cBhvr>
                                      <p:to>
                                        <p:strVal val="visible"/>
                                      </p:to>
                                    </p:set>
                                    <p:anim calcmode="lin" valueType="num">
                                      <p:cBhvr additive="base">
                                        <p:cTn id="307" dur="500" fill="hold"/>
                                        <p:tgtEl>
                                          <p:spTgt spid="173"/>
                                        </p:tgtEl>
                                        <p:attrNameLst>
                                          <p:attrName>ppt_x</p:attrName>
                                        </p:attrNameLst>
                                      </p:cBhvr>
                                      <p:tavLst>
                                        <p:tav tm="0">
                                          <p:val>
                                            <p:strVal val="#ppt_x"/>
                                          </p:val>
                                        </p:tav>
                                        <p:tav tm="100000">
                                          <p:val>
                                            <p:strVal val="#ppt_x"/>
                                          </p:val>
                                        </p:tav>
                                      </p:tavLst>
                                    </p:anim>
                                    <p:anim calcmode="lin" valueType="num">
                                      <p:cBhvr additive="base">
                                        <p:cTn id="308" dur="500" fill="hold"/>
                                        <p:tgtEl>
                                          <p:spTgt spid="173"/>
                                        </p:tgtEl>
                                        <p:attrNameLst>
                                          <p:attrName>ppt_y</p:attrName>
                                        </p:attrNameLst>
                                      </p:cBhvr>
                                      <p:tavLst>
                                        <p:tav tm="0">
                                          <p:val>
                                            <p:strVal val="1+#ppt_h/2"/>
                                          </p:val>
                                        </p:tav>
                                        <p:tav tm="100000">
                                          <p:val>
                                            <p:strVal val="#ppt_y"/>
                                          </p:val>
                                        </p:tav>
                                      </p:tavLst>
                                    </p:anim>
                                  </p:childTnLst>
                                </p:cTn>
                              </p:par>
                              <p:par>
                                <p:cTn id="309" presetID="2" presetClass="entr" presetSubtype="4" fill="hold" grpId="0" nodeType="withEffect">
                                  <p:stCondLst>
                                    <p:cond delay="0"/>
                                  </p:stCondLst>
                                  <p:childTnLst>
                                    <p:set>
                                      <p:cBhvr>
                                        <p:cTn id="310" dur="1" fill="hold">
                                          <p:stCondLst>
                                            <p:cond delay="0"/>
                                          </p:stCondLst>
                                        </p:cTn>
                                        <p:tgtEl>
                                          <p:spTgt spid="174"/>
                                        </p:tgtEl>
                                        <p:attrNameLst>
                                          <p:attrName>style.visibility</p:attrName>
                                        </p:attrNameLst>
                                      </p:cBhvr>
                                      <p:to>
                                        <p:strVal val="visible"/>
                                      </p:to>
                                    </p:set>
                                    <p:anim calcmode="lin" valueType="num">
                                      <p:cBhvr additive="base">
                                        <p:cTn id="311" dur="500" fill="hold"/>
                                        <p:tgtEl>
                                          <p:spTgt spid="174"/>
                                        </p:tgtEl>
                                        <p:attrNameLst>
                                          <p:attrName>ppt_x</p:attrName>
                                        </p:attrNameLst>
                                      </p:cBhvr>
                                      <p:tavLst>
                                        <p:tav tm="0">
                                          <p:val>
                                            <p:strVal val="#ppt_x"/>
                                          </p:val>
                                        </p:tav>
                                        <p:tav tm="100000">
                                          <p:val>
                                            <p:strVal val="#ppt_x"/>
                                          </p:val>
                                        </p:tav>
                                      </p:tavLst>
                                    </p:anim>
                                    <p:anim calcmode="lin" valueType="num">
                                      <p:cBhvr additive="base">
                                        <p:cTn id="312" dur="500" fill="hold"/>
                                        <p:tgtEl>
                                          <p:spTgt spid="174"/>
                                        </p:tgtEl>
                                        <p:attrNameLst>
                                          <p:attrName>ppt_y</p:attrName>
                                        </p:attrNameLst>
                                      </p:cBhvr>
                                      <p:tavLst>
                                        <p:tav tm="0">
                                          <p:val>
                                            <p:strVal val="1+#ppt_h/2"/>
                                          </p:val>
                                        </p:tav>
                                        <p:tav tm="100000">
                                          <p:val>
                                            <p:strVal val="#ppt_y"/>
                                          </p:val>
                                        </p:tav>
                                      </p:tavLst>
                                    </p:anim>
                                  </p:childTnLst>
                                </p:cTn>
                              </p:par>
                              <p:par>
                                <p:cTn id="313" presetID="2" presetClass="entr" presetSubtype="4" fill="hold" grpId="0" nodeType="withEffect">
                                  <p:stCondLst>
                                    <p:cond delay="0"/>
                                  </p:stCondLst>
                                  <p:childTnLst>
                                    <p:set>
                                      <p:cBhvr>
                                        <p:cTn id="314" dur="1" fill="hold">
                                          <p:stCondLst>
                                            <p:cond delay="0"/>
                                          </p:stCondLst>
                                        </p:cTn>
                                        <p:tgtEl>
                                          <p:spTgt spid="175"/>
                                        </p:tgtEl>
                                        <p:attrNameLst>
                                          <p:attrName>style.visibility</p:attrName>
                                        </p:attrNameLst>
                                      </p:cBhvr>
                                      <p:to>
                                        <p:strVal val="visible"/>
                                      </p:to>
                                    </p:set>
                                    <p:anim calcmode="lin" valueType="num">
                                      <p:cBhvr additive="base">
                                        <p:cTn id="315" dur="500" fill="hold"/>
                                        <p:tgtEl>
                                          <p:spTgt spid="175"/>
                                        </p:tgtEl>
                                        <p:attrNameLst>
                                          <p:attrName>ppt_x</p:attrName>
                                        </p:attrNameLst>
                                      </p:cBhvr>
                                      <p:tavLst>
                                        <p:tav tm="0">
                                          <p:val>
                                            <p:strVal val="#ppt_x"/>
                                          </p:val>
                                        </p:tav>
                                        <p:tav tm="100000">
                                          <p:val>
                                            <p:strVal val="#ppt_x"/>
                                          </p:val>
                                        </p:tav>
                                      </p:tavLst>
                                    </p:anim>
                                    <p:anim calcmode="lin" valueType="num">
                                      <p:cBhvr additive="base">
                                        <p:cTn id="316" dur="500" fill="hold"/>
                                        <p:tgtEl>
                                          <p:spTgt spid="175"/>
                                        </p:tgtEl>
                                        <p:attrNameLst>
                                          <p:attrName>ppt_y</p:attrName>
                                        </p:attrNameLst>
                                      </p:cBhvr>
                                      <p:tavLst>
                                        <p:tav tm="0">
                                          <p:val>
                                            <p:strVal val="1+#ppt_h/2"/>
                                          </p:val>
                                        </p:tav>
                                        <p:tav tm="100000">
                                          <p:val>
                                            <p:strVal val="#ppt_y"/>
                                          </p:val>
                                        </p:tav>
                                      </p:tavLst>
                                    </p:anim>
                                  </p:childTnLst>
                                </p:cTn>
                              </p:par>
                              <p:par>
                                <p:cTn id="317" presetID="2" presetClass="entr" presetSubtype="4" fill="hold" grpId="0" nodeType="withEffect">
                                  <p:stCondLst>
                                    <p:cond delay="0"/>
                                  </p:stCondLst>
                                  <p:childTnLst>
                                    <p:set>
                                      <p:cBhvr>
                                        <p:cTn id="318" dur="1" fill="hold">
                                          <p:stCondLst>
                                            <p:cond delay="0"/>
                                          </p:stCondLst>
                                        </p:cTn>
                                        <p:tgtEl>
                                          <p:spTgt spid="176"/>
                                        </p:tgtEl>
                                        <p:attrNameLst>
                                          <p:attrName>style.visibility</p:attrName>
                                        </p:attrNameLst>
                                      </p:cBhvr>
                                      <p:to>
                                        <p:strVal val="visible"/>
                                      </p:to>
                                    </p:set>
                                    <p:anim calcmode="lin" valueType="num">
                                      <p:cBhvr additive="base">
                                        <p:cTn id="319" dur="500" fill="hold"/>
                                        <p:tgtEl>
                                          <p:spTgt spid="176"/>
                                        </p:tgtEl>
                                        <p:attrNameLst>
                                          <p:attrName>ppt_x</p:attrName>
                                        </p:attrNameLst>
                                      </p:cBhvr>
                                      <p:tavLst>
                                        <p:tav tm="0">
                                          <p:val>
                                            <p:strVal val="#ppt_x"/>
                                          </p:val>
                                        </p:tav>
                                        <p:tav tm="100000">
                                          <p:val>
                                            <p:strVal val="#ppt_x"/>
                                          </p:val>
                                        </p:tav>
                                      </p:tavLst>
                                    </p:anim>
                                    <p:anim calcmode="lin" valueType="num">
                                      <p:cBhvr additive="base">
                                        <p:cTn id="320" dur="500" fill="hold"/>
                                        <p:tgtEl>
                                          <p:spTgt spid="176"/>
                                        </p:tgtEl>
                                        <p:attrNameLst>
                                          <p:attrName>ppt_y</p:attrName>
                                        </p:attrNameLst>
                                      </p:cBhvr>
                                      <p:tavLst>
                                        <p:tav tm="0">
                                          <p:val>
                                            <p:strVal val="1+#ppt_h/2"/>
                                          </p:val>
                                        </p:tav>
                                        <p:tav tm="100000">
                                          <p:val>
                                            <p:strVal val="#ppt_y"/>
                                          </p:val>
                                        </p:tav>
                                      </p:tavLst>
                                    </p:anim>
                                  </p:childTnLst>
                                </p:cTn>
                              </p:par>
                              <p:par>
                                <p:cTn id="321" presetID="2" presetClass="entr" presetSubtype="4" fill="hold" grpId="0" nodeType="withEffect">
                                  <p:stCondLst>
                                    <p:cond delay="0"/>
                                  </p:stCondLst>
                                  <p:childTnLst>
                                    <p:set>
                                      <p:cBhvr>
                                        <p:cTn id="322" dur="1" fill="hold">
                                          <p:stCondLst>
                                            <p:cond delay="0"/>
                                          </p:stCondLst>
                                        </p:cTn>
                                        <p:tgtEl>
                                          <p:spTgt spid="177"/>
                                        </p:tgtEl>
                                        <p:attrNameLst>
                                          <p:attrName>style.visibility</p:attrName>
                                        </p:attrNameLst>
                                      </p:cBhvr>
                                      <p:to>
                                        <p:strVal val="visible"/>
                                      </p:to>
                                    </p:set>
                                    <p:anim calcmode="lin" valueType="num">
                                      <p:cBhvr additive="base">
                                        <p:cTn id="323" dur="500" fill="hold"/>
                                        <p:tgtEl>
                                          <p:spTgt spid="177"/>
                                        </p:tgtEl>
                                        <p:attrNameLst>
                                          <p:attrName>ppt_x</p:attrName>
                                        </p:attrNameLst>
                                      </p:cBhvr>
                                      <p:tavLst>
                                        <p:tav tm="0">
                                          <p:val>
                                            <p:strVal val="#ppt_x"/>
                                          </p:val>
                                        </p:tav>
                                        <p:tav tm="100000">
                                          <p:val>
                                            <p:strVal val="#ppt_x"/>
                                          </p:val>
                                        </p:tav>
                                      </p:tavLst>
                                    </p:anim>
                                    <p:anim calcmode="lin" valueType="num">
                                      <p:cBhvr additive="base">
                                        <p:cTn id="324" dur="500" fill="hold"/>
                                        <p:tgtEl>
                                          <p:spTgt spid="177"/>
                                        </p:tgtEl>
                                        <p:attrNameLst>
                                          <p:attrName>ppt_y</p:attrName>
                                        </p:attrNameLst>
                                      </p:cBhvr>
                                      <p:tavLst>
                                        <p:tav tm="0">
                                          <p:val>
                                            <p:strVal val="1+#ppt_h/2"/>
                                          </p:val>
                                        </p:tav>
                                        <p:tav tm="100000">
                                          <p:val>
                                            <p:strVal val="#ppt_y"/>
                                          </p:val>
                                        </p:tav>
                                      </p:tavLst>
                                    </p:anim>
                                  </p:childTnLst>
                                </p:cTn>
                              </p:par>
                              <p:par>
                                <p:cTn id="325" presetID="2" presetClass="entr" presetSubtype="4" fill="hold" grpId="0" nodeType="withEffect">
                                  <p:stCondLst>
                                    <p:cond delay="0"/>
                                  </p:stCondLst>
                                  <p:childTnLst>
                                    <p:set>
                                      <p:cBhvr>
                                        <p:cTn id="326" dur="1" fill="hold">
                                          <p:stCondLst>
                                            <p:cond delay="0"/>
                                          </p:stCondLst>
                                        </p:cTn>
                                        <p:tgtEl>
                                          <p:spTgt spid="178"/>
                                        </p:tgtEl>
                                        <p:attrNameLst>
                                          <p:attrName>style.visibility</p:attrName>
                                        </p:attrNameLst>
                                      </p:cBhvr>
                                      <p:to>
                                        <p:strVal val="visible"/>
                                      </p:to>
                                    </p:set>
                                    <p:anim calcmode="lin" valueType="num">
                                      <p:cBhvr additive="base">
                                        <p:cTn id="327" dur="500" fill="hold"/>
                                        <p:tgtEl>
                                          <p:spTgt spid="178"/>
                                        </p:tgtEl>
                                        <p:attrNameLst>
                                          <p:attrName>ppt_x</p:attrName>
                                        </p:attrNameLst>
                                      </p:cBhvr>
                                      <p:tavLst>
                                        <p:tav tm="0">
                                          <p:val>
                                            <p:strVal val="#ppt_x"/>
                                          </p:val>
                                        </p:tav>
                                        <p:tav tm="100000">
                                          <p:val>
                                            <p:strVal val="#ppt_x"/>
                                          </p:val>
                                        </p:tav>
                                      </p:tavLst>
                                    </p:anim>
                                    <p:anim calcmode="lin" valueType="num">
                                      <p:cBhvr additive="base">
                                        <p:cTn id="328" dur="500" fill="hold"/>
                                        <p:tgtEl>
                                          <p:spTgt spid="178"/>
                                        </p:tgtEl>
                                        <p:attrNameLst>
                                          <p:attrName>ppt_y</p:attrName>
                                        </p:attrNameLst>
                                      </p:cBhvr>
                                      <p:tavLst>
                                        <p:tav tm="0">
                                          <p:val>
                                            <p:strVal val="1+#ppt_h/2"/>
                                          </p:val>
                                        </p:tav>
                                        <p:tav tm="100000">
                                          <p:val>
                                            <p:strVal val="#ppt_y"/>
                                          </p:val>
                                        </p:tav>
                                      </p:tavLst>
                                    </p:anim>
                                  </p:childTnLst>
                                </p:cTn>
                              </p:par>
                              <p:par>
                                <p:cTn id="329" presetID="2" presetClass="entr" presetSubtype="4" fill="hold" grpId="0" nodeType="withEffect">
                                  <p:stCondLst>
                                    <p:cond delay="0"/>
                                  </p:stCondLst>
                                  <p:childTnLst>
                                    <p:set>
                                      <p:cBhvr>
                                        <p:cTn id="330" dur="1" fill="hold">
                                          <p:stCondLst>
                                            <p:cond delay="0"/>
                                          </p:stCondLst>
                                        </p:cTn>
                                        <p:tgtEl>
                                          <p:spTgt spid="179"/>
                                        </p:tgtEl>
                                        <p:attrNameLst>
                                          <p:attrName>style.visibility</p:attrName>
                                        </p:attrNameLst>
                                      </p:cBhvr>
                                      <p:to>
                                        <p:strVal val="visible"/>
                                      </p:to>
                                    </p:set>
                                    <p:anim calcmode="lin" valueType="num">
                                      <p:cBhvr additive="base">
                                        <p:cTn id="331" dur="500" fill="hold"/>
                                        <p:tgtEl>
                                          <p:spTgt spid="179"/>
                                        </p:tgtEl>
                                        <p:attrNameLst>
                                          <p:attrName>ppt_x</p:attrName>
                                        </p:attrNameLst>
                                      </p:cBhvr>
                                      <p:tavLst>
                                        <p:tav tm="0">
                                          <p:val>
                                            <p:strVal val="#ppt_x"/>
                                          </p:val>
                                        </p:tav>
                                        <p:tav tm="100000">
                                          <p:val>
                                            <p:strVal val="#ppt_x"/>
                                          </p:val>
                                        </p:tav>
                                      </p:tavLst>
                                    </p:anim>
                                    <p:anim calcmode="lin" valueType="num">
                                      <p:cBhvr additive="base">
                                        <p:cTn id="332" dur="500" fill="hold"/>
                                        <p:tgtEl>
                                          <p:spTgt spid="179"/>
                                        </p:tgtEl>
                                        <p:attrNameLst>
                                          <p:attrName>ppt_y</p:attrName>
                                        </p:attrNameLst>
                                      </p:cBhvr>
                                      <p:tavLst>
                                        <p:tav tm="0">
                                          <p:val>
                                            <p:strVal val="1+#ppt_h/2"/>
                                          </p:val>
                                        </p:tav>
                                        <p:tav tm="100000">
                                          <p:val>
                                            <p:strVal val="#ppt_y"/>
                                          </p:val>
                                        </p:tav>
                                      </p:tavLst>
                                    </p:anim>
                                  </p:childTnLst>
                                </p:cTn>
                              </p:par>
                              <p:par>
                                <p:cTn id="333" presetID="2" presetClass="entr" presetSubtype="4" fill="hold" grpId="0" nodeType="withEffect">
                                  <p:stCondLst>
                                    <p:cond delay="0"/>
                                  </p:stCondLst>
                                  <p:childTnLst>
                                    <p:set>
                                      <p:cBhvr>
                                        <p:cTn id="334" dur="1" fill="hold">
                                          <p:stCondLst>
                                            <p:cond delay="0"/>
                                          </p:stCondLst>
                                        </p:cTn>
                                        <p:tgtEl>
                                          <p:spTgt spid="180"/>
                                        </p:tgtEl>
                                        <p:attrNameLst>
                                          <p:attrName>style.visibility</p:attrName>
                                        </p:attrNameLst>
                                      </p:cBhvr>
                                      <p:to>
                                        <p:strVal val="visible"/>
                                      </p:to>
                                    </p:set>
                                    <p:anim calcmode="lin" valueType="num">
                                      <p:cBhvr additive="base">
                                        <p:cTn id="335" dur="500" fill="hold"/>
                                        <p:tgtEl>
                                          <p:spTgt spid="180"/>
                                        </p:tgtEl>
                                        <p:attrNameLst>
                                          <p:attrName>ppt_x</p:attrName>
                                        </p:attrNameLst>
                                      </p:cBhvr>
                                      <p:tavLst>
                                        <p:tav tm="0">
                                          <p:val>
                                            <p:strVal val="#ppt_x"/>
                                          </p:val>
                                        </p:tav>
                                        <p:tav tm="100000">
                                          <p:val>
                                            <p:strVal val="#ppt_x"/>
                                          </p:val>
                                        </p:tav>
                                      </p:tavLst>
                                    </p:anim>
                                    <p:anim calcmode="lin" valueType="num">
                                      <p:cBhvr additive="base">
                                        <p:cTn id="336" dur="500" fill="hold"/>
                                        <p:tgtEl>
                                          <p:spTgt spid="180"/>
                                        </p:tgtEl>
                                        <p:attrNameLst>
                                          <p:attrName>ppt_y</p:attrName>
                                        </p:attrNameLst>
                                      </p:cBhvr>
                                      <p:tavLst>
                                        <p:tav tm="0">
                                          <p:val>
                                            <p:strVal val="1+#ppt_h/2"/>
                                          </p:val>
                                        </p:tav>
                                        <p:tav tm="100000">
                                          <p:val>
                                            <p:strVal val="#ppt_y"/>
                                          </p:val>
                                        </p:tav>
                                      </p:tavLst>
                                    </p:anim>
                                  </p:childTnLst>
                                </p:cTn>
                              </p:par>
                              <p:par>
                                <p:cTn id="337" presetID="2" presetClass="entr" presetSubtype="4" fill="hold" grpId="0" nodeType="withEffect">
                                  <p:stCondLst>
                                    <p:cond delay="0"/>
                                  </p:stCondLst>
                                  <p:childTnLst>
                                    <p:set>
                                      <p:cBhvr>
                                        <p:cTn id="338" dur="1" fill="hold">
                                          <p:stCondLst>
                                            <p:cond delay="0"/>
                                          </p:stCondLst>
                                        </p:cTn>
                                        <p:tgtEl>
                                          <p:spTgt spid="181"/>
                                        </p:tgtEl>
                                        <p:attrNameLst>
                                          <p:attrName>style.visibility</p:attrName>
                                        </p:attrNameLst>
                                      </p:cBhvr>
                                      <p:to>
                                        <p:strVal val="visible"/>
                                      </p:to>
                                    </p:set>
                                    <p:anim calcmode="lin" valueType="num">
                                      <p:cBhvr additive="base">
                                        <p:cTn id="339" dur="500" fill="hold"/>
                                        <p:tgtEl>
                                          <p:spTgt spid="181"/>
                                        </p:tgtEl>
                                        <p:attrNameLst>
                                          <p:attrName>ppt_x</p:attrName>
                                        </p:attrNameLst>
                                      </p:cBhvr>
                                      <p:tavLst>
                                        <p:tav tm="0">
                                          <p:val>
                                            <p:strVal val="#ppt_x"/>
                                          </p:val>
                                        </p:tav>
                                        <p:tav tm="100000">
                                          <p:val>
                                            <p:strVal val="#ppt_x"/>
                                          </p:val>
                                        </p:tav>
                                      </p:tavLst>
                                    </p:anim>
                                    <p:anim calcmode="lin" valueType="num">
                                      <p:cBhvr additive="base">
                                        <p:cTn id="340" dur="500" fill="hold"/>
                                        <p:tgtEl>
                                          <p:spTgt spid="181"/>
                                        </p:tgtEl>
                                        <p:attrNameLst>
                                          <p:attrName>ppt_y</p:attrName>
                                        </p:attrNameLst>
                                      </p:cBhvr>
                                      <p:tavLst>
                                        <p:tav tm="0">
                                          <p:val>
                                            <p:strVal val="1+#ppt_h/2"/>
                                          </p:val>
                                        </p:tav>
                                        <p:tav tm="100000">
                                          <p:val>
                                            <p:strVal val="#ppt_y"/>
                                          </p:val>
                                        </p:tav>
                                      </p:tavLst>
                                    </p:anim>
                                  </p:childTnLst>
                                </p:cTn>
                              </p:par>
                              <p:par>
                                <p:cTn id="341" presetID="2" presetClass="entr" presetSubtype="4" fill="hold" grpId="0" nodeType="withEffect">
                                  <p:stCondLst>
                                    <p:cond delay="0"/>
                                  </p:stCondLst>
                                  <p:childTnLst>
                                    <p:set>
                                      <p:cBhvr>
                                        <p:cTn id="342" dur="1" fill="hold">
                                          <p:stCondLst>
                                            <p:cond delay="0"/>
                                          </p:stCondLst>
                                        </p:cTn>
                                        <p:tgtEl>
                                          <p:spTgt spid="182"/>
                                        </p:tgtEl>
                                        <p:attrNameLst>
                                          <p:attrName>style.visibility</p:attrName>
                                        </p:attrNameLst>
                                      </p:cBhvr>
                                      <p:to>
                                        <p:strVal val="visible"/>
                                      </p:to>
                                    </p:set>
                                    <p:anim calcmode="lin" valueType="num">
                                      <p:cBhvr additive="base">
                                        <p:cTn id="343" dur="500" fill="hold"/>
                                        <p:tgtEl>
                                          <p:spTgt spid="182"/>
                                        </p:tgtEl>
                                        <p:attrNameLst>
                                          <p:attrName>ppt_x</p:attrName>
                                        </p:attrNameLst>
                                      </p:cBhvr>
                                      <p:tavLst>
                                        <p:tav tm="0">
                                          <p:val>
                                            <p:strVal val="#ppt_x"/>
                                          </p:val>
                                        </p:tav>
                                        <p:tav tm="100000">
                                          <p:val>
                                            <p:strVal val="#ppt_x"/>
                                          </p:val>
                                        </p:tav>
                                      </p:tavLst>
                                    </p:anim>
                                    <p:anim calcmode="lin" valueType="num">
                                      <p:cBhvr additive="base">
                                        <p:cTn id="344" dur="500" fill="hold"/>
                                        <p:tgtEl>
                                          <p:spTgt spid="182"/>
                                        </p:tgtEl>
                                        <p:attrNameLst>
                                          <p:attrName>ppt_y</p:attrName>
                                        </p:attrNameLst>
                                      </p:cBhvr>
                                      <p:tavLst>
                                        <p:tav tm="0">
                                          <p:val>
                                            <p:strVal val="1+#ppt_h/2"/>
                                          </p:val>
                                        </p:tav>
                                        <p:tav tm="100000">
                                          <p:val>
                                            <p:strVal val="#ppt_y"/>
                                          </p:val>
                                        </p:tav>
                                      </p:tavLst>
                                    </p:anim>
                                  </p:childTnLst>
                                </p:cTn>
                              </p:par>
                              <p:par>
                                <p:cTn id="345" presetID="2" presetClass="entr" presetSubtype="4" fill="hold" grpId="0" nodeType="withEffect">
                                  <p:stCondLst>
                                    <p:cond delay="0"/>
                                  </p:stCondLst>
                                  <p:childTnLst>
                                    <p:set>
                                      <p:cBhvr>
                                        <p:cTn id="346" dur="1" fill="hold">
                                          <p:stCondLst>
                                            <p:cond delay="0"/>
                                          </p:stCondLst>
                                        </p:cTn>
                                        <p:tgtEl>
                                          <p:spTgt spid="183"/>
                                        </p:tgtEl>
                                        <p:attrNameLst>
                                          <p:attrName>style.visibility</p:attrName>
                                        </p:attrNameLst>
                                      </p:cBhvr>
                                      <p:to>
                                        <p:strVal val="visible"/>
                                      </p:to>
                                    </p:set>
                                    <p:anim calcmode="lin" valueType="num">
                                      <p:cBhvr additive="base">
                                        <p:cTn id="347" dur="500" fill="hold"/>
                                        <p:tgtEl>
                                          <p:spTgt spid="183"/>
                                        </p:tgtEl>
                                        <p:attrNameLst>
                                          <p:attrName>ppt_x</p:attrName>
                                        </p:attrNameLst>
                                      </p:cBhvr>
                                      <p:tavLst>
                                        <p:tav tm="0">
                                          <p:val>
                                            <p:strVal val="#ppt_x"/>
                                          </p:val>
                                        </p:tav>
                                        <p:tav tm="100000">
                                          <p:val>
                                            <p:strVal val="#ppt_x"/>
                                          </p:val>
                                        </p:tav>
                                      </p:tavLst>
                                    </p:anim>
                                    <p:anim calcmode="lin" valueType="num">
                                      <p:cBhvr additive="base">
                                        <p:cTn id="348" dur="500" fill="hold"/>
                                        <p:tgtEl>
                                          <p:spTgt spid="183"/>
                                        </p:tgtEl>
                                        <p:attrNameLst>
                                          <p:attrName>ppt_y</p:attrName>
                                        </p:attrNameLst>
                                      </p:cBhvr>
                                      <p:tavLst>
                                        <p:tav tm="0">
                                          <p:val>
                                            <p:strVal val="1+#ppt_h/2"/>
                                          </p:val>
                                        </p:tav>
                                        <p:tav tm="100000">
                                          <p:val>
                                            <p:strVal val="#ppt_y"/>
                                          </p:val>
                                        </p:tav>
                                      </p:tavLst>
                                    </p:anim>
                                  </p:childTnLst>
                                </p:cTn>
                              </p:par>
                              <p:par>
                                <p:cTn id="349" presetID="2" presetClass="entr" presetSubtype="4" fill="hold" grpId="0" nodeType="withEffect">
                                  <p:stCondLst>
                                    <p:cond delay="0"/>
                                  </p:stCondLst>
                                  <p:childTnLst>
                                    <p:set>
                                      <p:cBhvr>
                                        <p:cTn id="350" dur="1" fill="hold">
                                          <p:stCondLst>
                                            <p:cond delay="0"/>
                                          </p:stCondLst>
                                        </p:cTn>
                                        <p:tgtEl>
                                          <p:spTgt spid="184"/>
                                        </p:tgtEl>
                                        <p:attrNameLst>
                                          <p:attrName>style.visibility</p:attrName>
                                        </p:attrNameLst>
                                      </p:cBhvr>
                                      <p:to>
                                        <p:strVal val="visible"/>
                                      </p:to>
                                    </p:set>
                                    <p:anim calcmode="lin" valueType="num">
                                      <p:cBhvr additive="base">
                                        <p:cTn id="351" dur="500" fill="hold"/>
                                        <p:tgtEl>
                                          <p:spTgt spid="184"/>
                                        </p:tgtEl>
                                        <p:attrNameLst>
                                          <p:attrName>ppt_x</p:attrName>
                                        </p:attrNameLst>
                                      </p:cBhvr>
                                      <p:tavLst>
                                        <p:tav tm="0">
                                          <p:val>
                                            <p:strVal val="#ppt_x"/>
                                          </p:val>
                                        </p:tav>
                                        <p:tav tm="100000">
                                          <p:val>
                                            <p:strVal val="#ppt_x"/>
                                          </p:val>
                                        </p:tav>
                                      </p:tavLst>
                                    </p:anim>
                                    <p:anim calcmode="lin" valueType="num">
                                      <p:cBhvr additive="base">
                                        <p:cTn id="352" dur="500" fill="hold"/>
                                        <p:tgtEl>
                                          <p:spTgt spid="184"/>
                                        </p:tgtEl>
                                        <p:attrNameLst>
                                          <p:attrName>ppt_y</p:attrName>
                                        </p:attrNameLst>
                                      </p:cBhvr>
                                      <p:tavLst>
                                        <p:tav tm="0">
                                          <p:val>
                                            <p:strVal val="1+#ppt_h/2"/>
                                          </p:val>
                                        </p:tav>
                                        <p:tav tm="100000">
                                          <p:val>
                                            <p:strVal val="#ppt_y"/>
                                          </p:val>
                                        </p:tav>
                                      </p:tavLst>
                                    </p:anim>
                                  </p:childTnLst>
                                </p:cTn>
                              </p:par>
                            </p:childTnLst>
                          </p:cTn>
                        </p:par>
                        <p:par>
                          <p:cTn id="353" fill="hold">
                            <p:stCondLst>
                              <p:cond delay="1000"/>
                            </p:stCondLst>
                            <p:childTnLst>
                              <p:par>
                                <p:cTn id="354" presetID="10" presetClass="entr" presetSubtype="0" fill="hold" grpId="0" nodeType="afterEffect">
                                  <p:stCondLst>
                                    <p:cond delay="0"/>
                                  </p:stCondLst>
                                  <p:childTnLst>
                                    <p:set>
                                      <p:cBhvr>
                                        <p:cTn id="355" dur="1" fill="hold">
                                          <p:stCondLst>
                                            <p:cond delay="0"/>
                                          </p:stCondLst>
                                        </p:cTn>
                                        <p:tgtEl>
                                          <p:spTgt spid="194"/>
                                        </p:tgtEl>
                                        <p:attrNameLst>
                                          <p:attrName>style.visibility</p:attrName>
                                        </p:attrNameLst>
                                      </p:cBhvr>
                                      <p:to>
                                        <p:strVal val="visible"/>
                                      </p:to>
                                    </p:set>
                                    <p:animEffect transition="in" filter="fade">
                                      <p:cBhvr>
                                        <p:cTn id="356" dur="500"/>
                                        <p:tgtEl>
                                          <p:spTgt spid="194"/>
                                        </p:tgtEl>
                                      </p:cBhvr>
                                    </p:animEffect>
                                  </p:childTnLst>
                                </p:cTn>
                              </p:par>
                            </p:childTnLst>
                          </p:cTn>
                        </p:par>
                        <p:par>
                          <p:cTn id="357" fill="hold">
                            <p:stCondLst>
                              <p:cond delay="1500"/>
                            </p:stCondLst>
                            <p:childTnLst>
                              <p:par>
                                <p:cTn id="358" presetID="42" presetClass="entr" presetSubtype="0" fill="hold" grpId="0" nodeType="afterEffect">
                                  <p:stCondLst>
                                    <p:cond delay="0"/>
                                  </p:stCondLst>
                                  <p:childTnLst>
                                    <p:set>
                                      <p:cBhvr>
                                        <p:cTn id="359" dur="1" fill="hold">
                                          <p:stCondLst>
                                            <p:cond delay="0"/>
                                          </p:stCondLst>
                                        </p:cTn>
                                        <p:tgtEl>
                                          <p:spTgt spid="195"/>
                                        </p:tgtEl>
                                        <p:attrNameLst>
                                          <p:attrName>style.visibility</p:attrName>
                                        </p:attrNameLst>
                                      </p:cBhvr>
                                      <p:to>
                                        <p:strVal val="visible"/>
                                      </p:to>
                                    </p:set>
                                    <p:animEffect transition="in" filter="fade">
                                      <p:cBhvr>
                                        <p:cTn id="360" dur="1000"/>
                                        <p:tgtEl>
                                          <p:spTgt spid="195"/>
                                        </p:tgtEl>
                                      </p:cBhvr>
                                    </p:animEffect>
                                    <p:anim calcmode="lin" valueType="num">
                                      <p:cBhvr>
                                        <p:cTn id="361" dur="1000" fill="hold"/>
                                        <p:tgtEl>
                                          <p:spTgt spid="195"/>
                                        </p:tgtEl>
                                        <p:attrNameLst>
                                          <p:attrName>ppt_x</p:attrName>
                                        </p:attrNameLst>
                                      </p:cBhvr>
                                      <p:tavLst>
                                        <p:tav tm="0">
                                          <p:val>
                                            <p:strVal val="#ppt_x"/>
                                          </p:val>
                                        </p:tav>
                                        <p:tav tm="100000">
                                          <p:val>
                                            <p:strVal val="#ppt_x"/>
                                          </p:val>
                                        </p:tav>
                                      </p:tavLst>
                                    </p:anim>
                                    <p:anim calcmode="lin" valueType="num">
                                      <p:cBhvr>
                                        <p:cTn id="362" dur="1000" fill="hold"/>
                                        <p:tgtEl>
                                          <p:spTgt spid="195"/>
                                        </p:tgtEl>
                                        <p:attrNameLst>
                                          <p:attrName>ppt_y</p:attrName>
                                        </p:attrNameLst>
                                      </p:cBhvr>
                                      <p:tavLst>
                                        <p:tav tm="0">
                                          <p:val>
                                            <p:strVal val="#ppt_y+.1"/>
                                          </p:val>
                                        </p:tav>
                                        <p:tav tm="100000">
                                          <p:val>
                                            <p:strVal val="#ppt_y"/>
                                          </p:val>
                                        </p:tav>
                                      </p:tavLst>
                                    </p:anim>
                                  </p:childTnLst>
                                </p:cTn>
                              </p:par>
                            </p:childTnLst>
                          </p:cTn>
                        </p:par>
                        <p:par>
                          <p:cTn id="363" fill="hold">
                            <p:stCondLst>
                              <p:cond delay="2500"/>
                            </p:stCondLst>
                            <p:childTnLst>
                              <p:par>
                                <p:cTn id="364" presetID="22" presetClass="entr" presetSubtype="8" fill="hold" nodeType="afterEffect">
                                  <p:stCondLst>
                                    <p:cond delay="0"/>
                                  </p:stCondLst>
                                  <p:childTnLst>
                                    <p:set>
                                      <p:cBhvr>
                                        <p:cTn id="365" dur="1" fill="hold">
                                          <p:stCondLst>
                                            <p:cond delay="0"/>
                                          </p:stCondLst>
                                        </p:cTn>
                                        <p:tgtEl>
                                          <p:spTgt spid="185"/>
                                        </p:tgtEl>
                                        <p:attrNameLst>
                                          <p:attrName>style.visibility</p:attrName>
                                        </p:attrNameLst>
                                      </p:cBhvr>
                                      <p:to>
                                        <p:strVal val="visible"/>
                                      </p:to>
                                    </p:set>
                                    <p:animEffect transition="in" filter="wipe(left)">
                                      <p:cBhvr>
                                        <p:cTn id="366" dur="500"/>
                                        <p:tgtEl>
                                          <p:spTgt spid="185"/>
                                        </p:tgtEl>
                                      </p:cBhvr>
                                    </p:animEffect>
                                  </p:childTnLst>
                                </p:cTn>
                              </p:par>
                            </p:childTnLst>
                          </p:cTn>
                        </p:par>
                        <p:par>
                          <p:cTn id="367" fill="hold">
                            <p:stCondLst>
                              <p:cond delay="3000"/>
                            </p:stCondLst>
                            <p:childTnLst>
                              <p:par>
                                <p:cTn id="368" presetID="22" presetClass="entr" presetSubtype="8" fill="hold" grpId="0" nodeType="afterEffect">
                                  <p:stCondLst>
                                    <p:cond delay="0"/>
                                  </p:stCondLst>
                                  <p:childTnLst>
                                    <p:set>
                                      <p:cBhvr>
                                        <p:cTn id="369" dur="1" fill="hold">
                                          <p:stCondLst>
                                            <p:cond delay="0"/>
                                          </p:stCondLst>
                                        </p:cTn>
                                        <p:tgtEl>
                                          <p:spTgt spid="186"/>
                                        </p:tgtEl>
                                        <p:attrNameLst>
                                          <p:attrName>style.visibility</p:attrName>
                                        </p:attrNameLst>
                                      </p:cBhvr>
                                      <p:to>
                                        <p:strVal val="visible"/>
                                      </p:to>
                                    </p:set>
                                    <p:animEffect transition="in" filter="wipe(left)">
                                      <p:cBhvr>
                                        <p:cTn id="370" dur="500"/>
                                        <p:tgtEl>
                                          <p:spTgt spid="186"/>
                                        </p:tgtEl>
                                      </p:cBhvr>
                                    </p:animEffect>
                                  </p:childTnLst>
                                </p:cTn>
                              </p:par>
                              <p:par>
                                <p:cTn id="371" presetID="10" presetClass="entr" presetSubtype="0" fill="hold" grpId="0" nodeType="withEffect">
                                  <p:stCondLst>
                                    <p:cond delay="0"/>
                                  </p:stCondLst>
                                  <p:childTnLst>
                                    <p:set>
                                      <p:cBhvr>
                                        <p:cTn id="372" dur="1" fill="hold">
                                          <p:stCondLst>
                                            <p:cond delay="0"/>
                                          </p:stCondLst>
                                        </p:cTn>
                                        <p:tgtEl>
                                          <p:spTgt spid="4"/>
                                        </p:tgtEl>
                                        <p:attrNameLst>
                                          <p:attrName>style.visibility</p:attrName>
                                        </p:attrNameLst>
                                      </p:cBhvr>
                                      <p:to>
                                        <p:strVal val="visible"/>
                                      </p:to>
                                    </p:set>
                                    <p:animEffect transition="in" filter="fade">
                                      <p:cBhvr>
                                        <p:cTn id="373" dur="500"/>
                                        <p:tgtEl>
                                          <p:spTgt spid="4"/>
                                        </p:tgtEl>
                                      </p:cBhvr>
                                    </p:animEffect>
                                  </p:childTnLst>
                                </p:cTn>
                              </p:par>
                            </p:childTnLst>
                          </p:cTn>
                        </p:par>
                        <p:par>
                          <p:cTn id="374" fill="hold">
                            <p:stCondLst>
                              <p:cond delay="3500"/>
                            </p:stCondLst>
                            <p:childTnLst>
                              <p:par>
                                <p:cTn id="375" presetID="42" presetClass="entr" presetSubtype="0" fill="hold" grpId="0" nodeType="afterEffect">
                                  <p:stCondLst>
                                    <p:cond delay="0"/>
                                  </p:stCondLst>
                                  <p:childTnLst>
                                    <p:set>
                                      <p:cBhvr>
                                        <p:cTn id="376" dur="1" fill="hold">
                                          <p:stCondLst>
                                            <p:cond delay="0"/>
                                          </p:stCondLst>
                                        </p:cTn>
                                        <p:tgtEl>
                                          <p:spTgt spid="10"/>
                                        </p:tgtEl>
                                        <p:attrNameLst>
                                          <p:attrName>style.visibility</p:attrName>
                                        </p:attrNameLst>
                                      </p:cBhvr>
                                      <p:to>
                                        <p:strVal val="visible"/>
                                      </p:to>
                                    </p:set>
                                    <p:animEffect transition="in" filter="fade">
                                      <p:cBhvr>
                                        <p:cTn id="377" dur="1000"/>
                                        <p:tgtEl>
                                          <p:spTgt spid="10"/>
                                        </p:tgtEl>
                                      </p:cBhvr>
                                    </p:animEffect>
                                    <p:anim calcmode="lin" valueType="num">
                                      <p:cBhvr>
                                        <p:cTn id="378" dur="1000" fill="hold"/>
                                        <p:tgtEl>
                                          <p:spTgt spid="10"/>
                                        </p:tgtEl>
                                        <p:attrNameLst>
                                          <p:attrName>ppt_x</p:attrName>
                                        </p:attrNameLst>
                                      </p:cBhvr>
                                      <p:tavLst>
                                        <p:tav tm="0">
                                          <p:val>
                                            <p:strVal val="#ppt_x"/>
                                          </p:val>
                                        </p:tav>
                                        <p:tav tm="100000">
                                          <p:val>
                                            <p:strVal val="#ppt_x"/>
                                          </p:val>
                                        </p:tav>
                                      </p:tavLst>
                                    </p:anim>
                                    <p:anim calcmode="lin" valueType="num">
                                      <p:cBhvr>
                                        <p:cTn id="379" dur="1000" fill="hold"/>
                                        <p:tgtEl>
                                          <p:spTgt spid="10"/>
                                        </p:tgtEl>
                                        <p:attrNameLst>
                                          <p:attrName>ppt_y</p:attrName>
                                        </p:attrNameLst>
                                      </p:cBhvr>
                                      <p:tavLst>
                                        <p:tav tm="0">
                                          <p:val>
                                            <p:strVal val="#ppt_y+.1"/>
                                          </p:val>
                                        </p:tav>
                                        <p:tav tm="100000">
                                          <p:val>
                                            <p:strVal val="#ppt_y"/>
                                          </p:val>
                                        </p:tav>
                                      </p:tavLst>
                                    </p:anim>
                                  </p:childTnLst>
                                </p:cTn>
                              </p:par>
                            </p:childTnLst>
                          </p:cTn>
                        </p:par>
                        <p:par>
                          <p:cTn id="380" fill="hold">
                            <p:stCondLst>
                              <p:cond delay="4500"/>
                            </p:stCondLst>
                            <p:childTnLst>
                              <p:par>
                                <p:cTn id="381" presetID="22" presetClass="entr" presetSubtype="8" fill="hold" grpId="0" nodeType="afterEffect">
                                  <p:stCondLst>
                                    <p:cond delay="0"/>
                                  </p:stCondLst>
                                  <p:childTnLst>
                                    <p:set>
                                      <p:cBhvr>
                                        <p:cTn id="382" dur="1" fill="hold">
                                          <p:stCondLst>
                                            <p:cond delay="0"/>
                                          </p:stCondLst>
                                        </p:cTn>
                                        <p:tgtEl>
                                          <p:spTgt spid="11"/>
                                        </p:tgtEl>
                                        <p:attrNameLst>
                                          <p:attrName>style.visibility</p:attrName>
                                        </p:attrNameLst>
                                      </p:cBhvr>
                                      <p:to>
                                        <p:strVal val="visible"/>
                                      </p:to>
                                    </p:set>
                                    <p:animEffect transition="in" filter="wipe(left)">
                                      <p:cBhvr>
                                        <p:cTn id="383" dur="500"/>
                                        <p:tgtEl>
                                          <p:spTgt spid="11"/>
                                        </p:tgtEl>
                                      </p:cBhvr>
                                    </p:animEffect>
                                  </p:childTnLst>
                                </p:cTn>
                              </p:par>
                            </p:childTnLst>
                          </p:cTn>
                        </p:par>
                        <p:par>
                          <p:cTn id="384" fill="hold">
                            <p:stCondLst>
                              <p:cond delay="5000"/>
                            </p:stCondLst>
                            <p:childTnLst>
                              <p:par>
                                <p:cTn id="385" presetID="22" presetClass="entr" presetSubtype="8" fill="hold" nodeType="afterEffect">
                                  <p:stCondLst>
                                    <p:cond delay="0"/>
                                  </p:stCondLst>
                                  <p:childTnLst>
                                    <p:set>
                                      <p:cBhvr>
                                        <p:cTn id="386" dur="1" fill="hold">
                                          <p:stCondLst>
                                            <p:cond delay="0"/>
                                          </p:stCondLst>
                                        </p:cTn>
                                        <p:tgtEl>
                                          <p:spTgt spid="13"/>
                                        </p:tgtEl>
                                        <p:attrNameLst>
                                          <p:attrName>style.visibility</p:attrName>
                                        </p:attrNameLst>
                                      </p:cBhvr>
                                      <p:to>
                                        <p:strVal val="visible"/>
                                      </p:to>
                                    </p:set>
                                    <p:animEffect transition="in" filter="wipe(left)">
                                      <p:cBhvr>
                                        <p:cTn id="387" dur="500"/>
                                        <p:tgtEl>
                                          <p:spTgt spid="13"/>
                                        </p:tgtEl>
                                      </p:cBhvr>
                                    </p:animEffect>
                                  </p:childTnLst>
                                </p:cTn>
                              </p:par>
                              <p:par>
                                <p:cTn id="388" presetID="10" presetClass="entr" presetSubtype="0" fill="hold" grpId="0" nodeType="withEffect">
                                  <p:stCondLst>
                                    <p:cond delay="0"/>
                                  </p:stCondLst>
                                  <p:childTnLst>
                                    <p:set>
                                      <p:cBhvr>
                                        <p:cTn id="389" dur="1" fill="hold">
                                          <p:stCondLst>
                                            <p:cond delay="0"/>
                                          </p:stCondLst>
                                        </p:cTn>
                                        <p:tgtEl>
                                          <p:spTgt spid="198"/>
                                        </p:tgtEl>
                                        <p:attrNameLst>
                                          <p:attrName>style.visibility</p:attrName>
                                        </p:attrNameLst>
                                      </p:cBhvr>
                                      <p:to>
                                        <p:strVal val="visible"/>
                                      </p:to>
                                    </p:set>
                                    <p:animEffect transition="in" filter="fade">
                                      <p:cBhvr>
                                        <p:cTn id="390" dur="500"/>
                                        <p:tgtEl>
                                          <p:spTgt spid="198"/>
                                        </p:tgtEl>
                                      </p:cBhvr>
                                    </p:animEffect>
                                  </p:childTnLst>
                                </p:cTn>
                              </p:par>
                            </p:childTnLst>
                          </p:cTn>
                        </p:par>
                        <p:par>
                          <p:cTn id="391" fill="hold">
                            <p:stCondLst>
                              <p:cond delay="5500"/>
                            </p:stCondLst>
                            <p:childTnLst>
                              <p:par>
                                <p:cTn id="392" presetID="42" presetClass="entr" presetSubtype="0" fill="hold" grpId="0" nodeType="afterEffect">
                                  <p:stCondLst>
                                    <p:cond delay="0"/>
                                  </p:stCondLst>
                                  <p:childTnLst>
                                    <p:set>
                                      <p:cBhvr>
                                        <p:cTn id="393" dur="1" fill="hold">
                                          <p:stCondLst>
                                            <p:cond delay="0"/>
                                          </p:stCondLst>
                                        </p:cTn>
                                        <p:tgtEl>
                                          <p:spTgt spid="199"/>
                                        </p:tgtEl>
                                        <p:attrNameLst>
                                          <p:attrName>style.visibility</p:attrName>
                                        </p:attrNameLst>
                                      </p:cBhvr>
                                      <p:to>
                                        <p:strVal val="visible"/>
                                      </p:to>
                                    </p:set>
                                    <p:animEffect transition="in" filter="fade">
                                      <p:cBhvr>
                                        <p:cTn id="394" dur="1000"/>
                                        <p:tgtEl>
                                          <p:spTgt spid="199"/>
                                        </p:tgtEl>
                                      </p:cBhvr>
                                    </p:animEffect>
                                    <p:anim calcmode="lin" valueType="num">
                                      <p:cBhvr>
                                        <p:cTn id="395" dur="1000" fill="hold"/>
                                        <p:tgtEl>
                                          <p:spTgt spid="199"/>
                                        </p:tgtEl>
                                        <p:attrNameLst>
                                          <p:attrName>ppt_x</p:attrName>
                                        </p:attrNameLst>
                                      </p:cBhvr>
                                      <p:tavLst>
                                        <p:tav tm="0">
                                          <p:val>
                                            <p:strVal val="#ppt_x"/>
                                          </p:val>
                                        </p:tav>
                                        <p:tav tm="100000">
                                          <p:val>
                                            <p:strVal val="#ppt_x"/>
                                          </p:val>
                                        </p:tav>
                                      </p:tavLst>
                                    </p:anim>
                                    <p:anim calcmode="lin" valueType="num">
                                      <p:cBhvr>
                                        <p:cTn id="396" dur="1000" fill="hold"/>
                                        <p:tgtEl>
                                          <p:spTgt spid="199"/>
                                        </p:tgtEl>
                                        <p:attrNameLst>
                                          <p:attrName>ppt_y</p:attrName>
                                        </p:attrNameLst>
                                      </p:cBhvr>
                                      <p:tavLst>
                                        <p:tav tm="0">
                                          <p:val>
                                            <p:strVal val="#ppt_y+.1"/>
                                          </p:val>
                                        </p:tav>
                                        <p:tav tm="100000">
                                          <p:val>
                                            <p:strVal val="#ppt_y"/>
                                          </p:val>
                                        </p:tav>
                                      </p:tavLst>
                                    </p:anim>
                                  </p:childTnLst>
                                </p:cTn>
                              </p:par>
                            </p:childTnLst>
                          </p:cTn>
                        </p:par>
                        <p:par>
                          <p:cTn id="397" fill="hold">
                            <p:stCondLst>
                              <p:cond delay="6500"/>
                            </p:stCondLst>
                            <p:childTnLst>
                              <p:par>
                                <p:cTn id="398" presetID="22" presetClass="entr" presetSubtype="8" fill="hold" grpId="0" nodeType="afterEffect">
                                  <p:stCondLst>
                                    <p:cond delay="0"/>
                                  </p:stCondLst>
                                  <p:childTnLst>
                                    <p:set>
                                      <p:cBhvr>
                                        <p:cTn id="399" dur="1" fill="hold">
                                          <p:stCondLst>
                                            <p:cond delay="0"/>
                                          </p:stCondLst>
                                        </p:cTn>
                                        <p:tgtEl>
                                          <p:spTgt spid="192"/>
                                        </p:tgtEl>
                                        <p:attrNameLst>
                                          <p:attrName>style.visibility</p:attrName>
                                        </p:attrNameLst>
                                      </p:cBhvr>
                                      <p:to>
                                        <p:strVal val="visible"/>
                                      </p:to>
                                    </p:set>
                                    <p:animEffect transition="in" filter="wipe(left)">
                                      <p:cBhvr>
                                        <p:cTn id="400" dur="500"/>
                                        <p:tgtEl>
                                          <p:spTgt spid="192"/>
                                        </p:tgtEl>
                                      </p:cBhvr>
                                    </p:animEffect>
                                  </p:childTnLst>
                                </p:cTn>
                              </p:par>
                            </p:childTnLst>
                          </p:cTn>
                        </p:par>
                        <p:par>
                          <p:cTn id="401" fill="hold">
                            <p:stCondLst>
                              <p:cond delay="7000"/>
                            </p:stCondLst>
                            <p:childTnLst>
                              <p:par>
                                <p:cTn id="402" presetID="22" presetClass="entr" presetSubtype="8" fill="hold" nodeType="afterEffect">
                                  <p:stCondLst>
                                    <p:cond delay="0"/>
                                  </p:stCondLst>
                                  <p:childTnLst>
                                    <p:set>
                                      <p:cBhvr>
                                        <p:cTn id="403" dur="1" fill="hold">
                                          <p:stCondLst>
                                            <p:cond delay="0"/>
                                          </p:stCondLst>
                                        </p:cTn>
                                        <p:tgtEl>
                                          <p:spTgt spid="188"/>
                                        </p:tgtEl>
                                        <p:attrNameLst>
                                          <p:attrName>style.visibility</p:attrName>
                                        </p:attrNameLst>
                                      </p:cBhvr>
                                      <p:to>
                                        <p:strVal val="visible"/>
                                      </p:to>
                                    </p:set>
                                    <p:animEffect transition="in" filter="wipe(left)">
                                      <p:cBhvr>
                                        <p:cTn id="404" dur="500"/>
                                        <p:tgtEl>
                                          <p:spTgt spid="188"/>
                                        </p:tgtEl>
                                      </p:cBhvr>
                                    </p:animEffect>
                                  </p:childTnLst>
                                </p:cTn>
                              </p:par>
                              <p:par>
                                <p:cTn id="405" presetID="10" presetClass="entr" presetSubtype="0" fill="hold" grpId="0" nodeType="withEffect">
                                  <p:stCondLst>
                                    <p:cond delay="0"/>
                                  </p:stCondLst>
                                  <p:childTnLst>
                                    <p:set>
                                      <p:cBhvr>
                                        <p:cTn id="406" dur="1" fill="hold">
                                          <p:stCondLst>
                                            <p:cond delay="0"/>
                                          </p:stCondLst>
                                        </p:cTn>
                                        <p:tgtEl>
                                          <p:spTgt spid="196"/>
                                        </p:tgtEl>
                                        <p:attrNameLst>
                                          <p:attrName>style.visibility</p:attrName>
                                        </p:attrNameLst>
                                      </p:cBhvr>
                                      <p:to>
                                        <p:strVal val="visible"/>
                                      </p:to>
                                    </p:set>
                                    <p:animEffect transition="in" filter="fade">
                                      <p:cBhvr>
                                        <p:cTn id="407" dur="500"/>
                                        <p:tgtEl>
                                          <p:spTgt spid="196"/>
                                        </p:tgtEl>
                                      </p:cBhvr>
                                    </p:animEffect>
                                  </p:childTnLst>
                                </p:cTn>
                              </p:par>
                            </p:childTnLst>
                          </p:cTn>
                        </p:par>
                        <p:par>
                          <p:cTn id="408" fill="hold">
                            <p:stCondLst>
                              <p:cond delay="7500"/>
                            </p:stCondLst>
                            <p:childTnLst>
                              <p:par>
                                <p:cTn id="409" presetID="42" presetClass="entr" presetSubtype="0" fill="hold" grpId="0" nodeType="afterEffect">
                                  <p:stCondLst>
                                    <p:cond delay="0"/>
                                  </p:stCondLst>
                                  <p:childTnLst>
                                    <p:set>
                                      <p:cBhvr>
                                        <p:cTn id="410" dur="1" fill="hold">
                                          <p:stCondLst>
                                            <p:cond delay="0"/>
                                          </p:stCondLst>
                                        </p:cTn>
                                        <p:tgtEl>
                                          <p:spTgt spid="197"/>
                                        </p:tgtEl>
                                        <p:attrNameLst>
                                          <p:attrName>style.visibility</p:attrName>
                                        </p:attrNameLst>
                                      </p:cBhvr>
                                      <p:to>
                                        <p:strVal val="visible"/>
                                      </p:to>
                                    </p:set>
                                    <p:animEffect transition="in" filter="fade">
                                      <p:cBhvr>
                                        <p:cTn id="411" dur="1000"/>
                                        <p:tgtEl>
                                          <p:spTgt spid="197"/>
                                        </p:tgtEl>
                                      </p:cBhvr>
                                    </p:animEffect>
                                    <p:anim calcmode="lin" valueType="num">
                                      <p:cBhvr>
                                        <p:cTn id="412" dur="1000" fill="hold"/>
                                        <p:tgtEl>
                                          <p:spTgt spid="197"/>
                                        </p:tgtEl>
                                        <p:attrNameLst>
                                          <p:attrName>ppt_x</p:attrName>
                                        </p:attrNameLst>
                                      </p:cBhvr>
                                      <p:tavLst>
                                        <p:tav tm="0">
                                          <p:val>
                                            <p:strVal val="#ppt_x"/>
                                          </p:val>
                                        </p:tav>
                                        <p:tav tm="100000">
                                          <p:val>
                                            <p:strVal val="#ppt_x"/>
                                          </p:val>
                                        </p:tav>
                                      </p:tavLst>
                                    </p:anim>
                                    <p:anim calcmode="lin" valueType="num">
                                      <p:cBhvr>
                                        <p:cTn id="413" dur="1000" fill="hold"/>
                                        <p:tgtEl>
                                          <p:spTgt spid="197"/>
                                        </p:tgtEl>
                                        <p:attrNameLst>
                                          <p:attrName>ppt_y</p:attrName>
                                        </p:attrNameLst>
                                      </p:cBhvr>
                                      <p:tavLst>
                                        <p:tav tm="0">
                                          <p:val>
                                            <p:strVal val="#ppt_y+.1"/>
                                          </p:val>
                                        </p:tav>
                                        <p:tav tm="100000">
                                          <p:val>
                                            <p:strVal val="#ppt_y"/>
                                          </p:val>
                                        </p:tav>
                                      </p:tavLst>
                                    </p:anim>
                                  </p:childTnLst>
                                </p:cTn>
                              </p:par>
                            </p:childTnLst>
                          </p:cTn>
                        </p:par>
                        <p:par>
                          <p:cTn id="414" fill="hold">
                            <p:stCondLst>
                              <p:cond delay="8500"/>
                            </p:stCondLst>
                            <p:childTnLst>
                              <p:par>
                                <p:cTn id="415" presetID="22" presetClass="entr" presetSubtype="8" fill="hold" grpId="0" nodeType="afterEffect">
                                  <p:stCondLst>
                                    <p:cond delay="0"/>
                                  </p:stCondLst>
                                  <p:childTnLst>
                                    <p:set>
                                      <p:cBhvr>
                                        <p:cTn id="416" dur="1" fill="hold">
                                          <p:stCondLst>
                                            <p:cond delay="0"/>
                                          </p:stCondLst>
                                        </p:cTn>
                                        <p:tgtEl>
                                          <p:spTgt spid="189"/>
                                        </p:tgtEl>
                                        <p:attrNameLst>
                                          <p:attrName>style.visibility</p:attrName>
                                        </p:attrNameLst>
                                      </p:cBhvr>
                                      <p:to>
                                        <p:strVal val="visible"/>
                                      </p:to>
                                    </p:set>
                                    <p:animEffect transition="in" filter="wipe(left)">
                                      <p:cBhvr>
                                        <p:cTn id="417" dur="500"/>
                                        <p:tgtEl>
                                          <p:spTgt spid="189"/>
                                        </p:tgtEl>
                                      </p:cBhvr>
                                    </p:animEffect>
                                  </p:childTnLst>
                                </p:cTn>
                              </p:par>
                            </p:childTnLst>
                          </p:cTn>
                        </p:par>
                        <p:par>
                          <p:cTn id="418" fill="hold">
                            <p:stCondLst>
                              <p:cond delay="9000"/>
                            </p:stCondLst>
                            <p:childTnLst>
                              <p:par>
                                <p:cTn id="419" presetID="22" presetClass="entr" presetSubtype="8" fill="hold" nodeType="afterEffect">
                                  <p:stCondLst>
                                    <p:cond delay="0"/>
                                  </p:stCondLst>
                                  <p:childTnLst>
                                    <p:set>
                                      <p:cBhvr>
                                        <p:cTn id="420" dur="1" fill="hold">
                                          <p:stCondLst>
                                            <p:cond delay="0"/>
                                          </p:stCondLst>
                                        </p:cTn>
                                        <p:tgtEl>
                                          <p:spTgt spid="191"/>
                                        </p:tgtEl>
                                        <p:attrNameLst>
                                          <p:attrName>style.visibility</p:attrName>
                                        </p:attrNameLst>
                                      </p:cBhvr>
                                      <p:to>
                                        <p:strVal val="visible"/>
                                      </p:to>
                                    </p:set>
                                    <p:animEffect transition="in" filter="wipe(left)">
                                      <p:cBhvr>
                                        <p:cTn id="421" dur="500"/>
                                        <p:tgtEl>
                                          <p:spTgt spid="191"/>
                                        </p:tgtEl>
                                      </p:cBhvr>
                                    </p:animEffect>
                                  </p:childTnLst>
                                </p:cTn>
                              </p:par>
                              <p:par>
                                <p:cTn id="422" presetID="10" presetClass="entr" presetSubtype="0" fill="hold" grpId="0" nodeType="withEffect">
                                  <p:stCondLst>
                                    <p:cond delay="0"/>
                                  </p:stCondLst>
                                  <p:childTnLst>
                                    <p:set>
                                      <p:cBhvr>
                                        <p:cTn id="423" dur="1" fill="hold">
                                          <p:stCondLst>
                                            <p:cond delay="0"/>
                                          </p:stCondLst>
                                        </p:cTn>
                                        <p:tgtEl>
                                          <p:spTgt spid="15"/>
                                        </p:tgtEl>
                                        <p:attrNameLst>
                                          <p:attrName>style.visibility</p:attrName>
                                        </p:attrNameLst>
                                      </p:cBhvr>
                                      <p:to>
                                        <p:strVal val="visible"/>
                                      </p:to>
                                    </p:set>
                                    <p:animEffect transition="in" filter="fade">
                                      <p:cBhvr>
                                        <p:cTn id="424" dur="500"/>
                                        <p:tgtEl>
                                          <p:spTgt spid="15"/>
                                        </p:tgtEl>
                                      </p:cBhvr>
                                    </p:animEffect>
                                  </p:childTnLst>
                                </p:cTn>
                              </p:par>
                            </p:childTnLst>
                          </p:cTn>
                        </p:par>
                        <p:par>
                          <p:cTn id="425" fill="hold">
                            <p:stCondLst>
                              <p:cond delay="9500"/>
                            </p:stCondLst>
                            <p:childTnLst>
                              <p:par>
                                <p:cTn id="426" presetID="42" presetClass="entr" presetSubtype="0" fill="hold" grpId="0" nodeType="afterEffect">
                                  <p:stCondLst>
                                    <p:cond delay="0"/>
                                  </p:stCondLst>
                                  <p:childTnLst>
                                    <p:set>
                                      <p:cBhvr>
                                        <p:cTn id="427" dur="1" fill="hold">
                                          <p:stCondLst>
                                            <p:cond delay="0"/>
                                          </p:stCondLst>
                                        </p:cTn>
                                        <p:tgtEl>
                                          <p:spTgt spid="16"/>
                                        </p:tgtEl>
                                        <p:attrNameLst>
                                          <p:attrName>style.visibility</p:attrName>
                                        </p:attrNameLst>
                                      </p:cBhvr>
                                      <p:to>
                                        <p:strVal val="visible"/>
                                      </p:to>
                                    </p:set>
                                    <p:animEffect transition="in" filter="fade">
                                      <p:cBhvr>
                                        <p:cTn id="428" dur="1000"/>
                                        <p:tgtEl>
                                          <p:spTgt spid="16"/>
                                        </p:tgtEl>
                                      </p:cBhvr>
                                    </p:animEffect>
                                    <p:anim calcmode="lin" valueType="num">
                                      <p:cBhvr>
                                        <p:cTn id="429" dur="1000" fill="hold"/>
                                        <p:tgtEl>
                                          <p:spTgt spid="16"/>
                                        </p:tgtEl>
                                        <p:attrNameLst>
                                          <p:attrName>ppt_x</p:attrName>
                                        </p:attrNameLst>
                                      </p:cBhvr>
                                      <p:tavLst>
                                        <p:tav tm="0">
                                          <p:val>
                                            <p:strVal val="#ppt_x"/>
                                          </p:val>
                                        </p:tav>
                                        <p:tav tm="100000">
                                          <p:val>
                                            <p:strVal val="#ppt_x"/>
                                          </p:val>
                                        </p:tav>
                                      </p:tavLst>
                                    </p:anim>
                                    <p:anim calcmode="lin" valueType="num">
                                      <p:cBhvr>
                                        <p:cTn id="430" dur="1000" fill="hold"/>
                                        <p:tgtEl>
                                          <p:spTgt spid="16"/>
                                        </p:tgtEl>
                                        <p:attrNameLst>
                                          <p:attrName>ppt_y</p:attrName>
                                        </p:attrNameLst>
                                      </p:cBhvr>
                                      <p:tavLst>
                                        <p:tav tm="0">
                                          <p:val>
                                            <p:strVal val="#ppt_y+.1"/>
                                          </p:val>
                                        </p:tav>
                                        <p:tav tm="100000">
                                          <p:val>
                                            <p:strVal val="#ppt_y"/>
                                          </p:val>
                                        </p:tav>
                                      </p:tavLst>
                                    </p:anim>
                                  </p:childTnLst>
                                </p:cTn>
                              </p:par>
                            </p:childTnLst>
                          </p:cTn>
                        </p:par>
                        <p:par>
                          <p:cTn id="431" fill="hold">
                            <p:stCondLst>
                              <p:cond delay="10500"/>
                            </p:stCondLst>
                            <p:childTnLst>
                              <p:par>
                                <p:cTn id="432" presetID="22" presetClass="entr" presetSubtype="8" fill="hold" grpId="0" nodeType="afterEffect">
                                  <p:stCondLst>
                                    <p:cond delay="0"/>
                                  </p:stCondLst>
                                  <p:childTnLst>
                                    <p:set>
                                      <p:cBhvr>
                                        <p:cTn id="433" dur="1" fill="hold">
                                          <p:stCondLst>
                                            <p:cond delay="0"/>
                                          </p:stCondLst>
                                        </p:cTn>
                                        <p:tgtEl>
                                          <p:spTgt spid="17"/>
                                        </p:tgtEl>
                                        <p:attrNameLst>
                                          <p:attrName>style.visibility</p:attrName>
                                        </p:attrNameLst>
                                      </p:cBhvr>
                                      <p:to>
                                        <p:strVal val="visible"/>
                                      </p:to>
                                    </p:set>
                                    <p:animEffect transition="in" filter="wipe(left)">
                                      <p:cBhvr>
                                        <p:cTn id="434" dur="500"/>
                                        <p:tgtEl>
                                          <p:spTgt spid="17"/>
                                        </p:tgtEl>
                                      </p:cBhvr>
                                    </p:animEffect>
                                  </p:childTnLst>
                                </p:cTn>
                              </p:par>
                            </p:childTnLst>
                          </p:cTn>
                        </p:par>
                        <p:par>
                          <p:cTn id="435" fill="hold">
                            <p:stCondLst>
                              <p:cond delay="11000"/>
                            </p:stCondLst>
                            <p:childTnLst>
                              <p:par>
                                <p:cTn id="436" presetID="22" presetClass="entr" presetSubtype="8" fill="hold" nodeType="afterEffect">
                                  <p:stCondLst>
                                    <p:cond delay="0"/>
                                  </p:stCondLst>
                                  <p:childTnLst>
                                    <p:set>
                                      <p:cBhvr>
                                        <p:cTn id="437" dur="1" fill="hold">
                                          <p:stCondLst>
                                            <p:cond delay="0"/>
                                          </p:stCondLst>
                                        </p:cTn>
                                        <p:tgtEl>
                                          <p:spTgt spid="14"/>
                                        </p:tgtEl>
                                        <p:attrNameLst>
                                          <p:attrName>style.visibility</p:attrName>
                                        </p:attrNameLst>
                                      </p:cBhvr>
                                      <p:to>
                                        <p:strVal val="visible"/>
                                      </p:to>
                                    </p:set>
                                    <p:animEffect transition="in" filter="wipe(left)">
                                      <p:cBhvr>
                                        <p:cTn id="43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26" grpId="0" animBg="1"/>
      <p:bldP spid="127" grpId="0" animBg="1"/>
      <p:bldP spid="128" grpId="0" animBg="1"/>
      <p:bldP spid="129" grpId="0" animBg="1"/>
      <p:bldP spid="130" grpId="0" animBg="1"/>
      <p:bldP spid="131" grpId="0" animBg="1"/>
      <p:bldP spid="132" grpId="0" animBg="1"/>
      <p:bldP spid="133" grpId="0" animBg="1"/>
      <p:bldP spid="134" grpId="0" animBg="1"/>
      <p:bldP spid="138" grpId="0" animBg="1"/>
      <p:bldP spid="139"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animBg="1"/>
      <p:bldP spid="162" grpId="0" animBg="1"/>
      <p:bldP spid="163" grpId="0" animBg="1"/>
      <p:bldP spid="164" grpId="0" animBg="1"/>
      <p:bldP spid="165" grpId="0" animBg="1"/>
      <p:bldP spid="166" grpId="0" animBg="1"/>
      <p:bldP spid="167" grpId="0" animBg="1"/>
      <p:bldP spid="168" grpId="0" animBg="1"/>
      <p:bldP spid="169" grpId="0" animBg="1"/>
      <p:bldP spid="170" grpId="0" animBg="1"/>
      <p:bldP spid="171" grpId="0" animBg="1"/>
      <p:bldP spid="172" grpId="0" animBg="1"/>
      <p:bldP spid="173" grpId="0" animBg="1"/>
      <p:bldP spid="174" grpId="0" animBg="1"/>
      <p:bldP spid="175" grpId="0" animBg="1"/>
      <p:bldP spid="176" grpId="0" animBg="1"/>
      <p:bldP spid="177" grpId="0" animBg="1"/>
      <p:bldP spid="178" grpId="0" animBg="1"/>
      <p:bldP spid="179" grpId="0" animBg="1"/>
      <p:bldP spid="180" grpId="0" animBg="1"/>
      <p:bldP spid="181" grpId="0" animBg="1"/>
      <p:bldP spid="182" grpId="0" animBg="1"/>
      <p:bldP spid="183" grpId="0" animBg="1"/>
      <p:bldP spid="184" grpId="0" animBg="1"/>
      <p:bldP spid="186" grpId="0"/>
      <p:bldP spid="189" grpId="0"/>
      <p:bldP spid="192" grpId="0"/>
      <p:bldP spid="194" grpId="0" bldLvl="0" animBg="1"/>
      <p:bldP spid="195" grpId="0"/>
      <p:bldP spid="196" grpId="0" bldLvl="0" animBg="1"/>
      <p:bldP spid="197" grpId="0"/>
      <p:bldP spid="198" grpId="0" bldLvl="0" animBg="1"/>
      <p:bldP spid="199" grpId="0"/>
      <p:bldP spid="4" grpId="0" bldLvl="0" animBg="1"/>
      <p:bldP spid="10" grpId="0"/>
      <p:bldP spid="11" grpId="0"/>
      <p:bldP spid="15" grpId="0" bldLvl="0" animBg="1"/>
      <p:bldP spid="16"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任意多边形 83"/>
          <p:cNvSpPr/>
          <p:nvPr/>
        </p:nvSpPr>
        <p:spPr bwMode="auto">
          <a:xfrm rot="16377237">
            <a:off x="5502506" y="985759"/>
            <a:ext cx="1007498" cy="100546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7" name="任意多边形 83"/>
          <p:cNvSpPr/>
          <p:nvPr/>
        </p:nvSpPr>
        <p:spPr bwMode="auto">
          <a:xfrm rot="16377237">
            <a:off x="6445090" y="2659707"/>
            <a:ext cx="1004844" cy="100282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8" name="任意多边形 83"/>
          <p:cNvSpPr/>
          <p:nvPr/>
        </p:nvSpPr>
        <p:spPr bwMode="auto">
          <a:xfrm rot="16377237">
            <a:off x="4232652" y="1594334"/>
            <a:ext cx="1164522" cy="1162172"/>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9" name="任意多边形 83"/>
          <p:cNvSpPr/>
          <p:nvPr/>
        </p:nvSpPr>
        <p:spPr bwMode="auto">
          <a:xfrm rot="16377237">
            <a:off x="5324067" y="1662388"/>
            <a:ext cx="1635976" cy="163267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0" name="任意多边形 83"/>
          <p:cNvSpPr/>
          <p:nvPr/>
        </p:nvSpPr>
        <p:spPr bwMode="auto">
          <a:xfrm rot="5222763" flipH="1">
            <a:off x="7104582" y="1037585"/>
            <a:ext cx="242276" cy="241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1" name="任意多边形 83"/>
          <p:cNvSpPr/>
          <p:nvPr/>
        </p:nvSpPr>
        <p:spPr bwMode="auto">
          <a:xfrm rot="16377237">
            <a:off x="7359596" y="1476881"/>
            <a:ext cx="286326" cy="28575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2" name="任意多边形 83"/>
          <p:cNvSpPr/>
          <p:nvPr/>
        </p:nvSpPr>
        <p:spPr bwMode="auto">
          <a:xfrm rot="16377237">
            <a:off x="4819134" y="2881157"/>
            <a:ext cx="1004844" cy="100282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3" name="任意多边形 83"/>
          <p:cNvSpPr/>
          <p:nvPr/>
        </p:nvSpPr>
        <p:spPr bwMode="auto">
          <a:xfrm rot="5222763" flipH="1">
            <a:off x="4601899" y="3789267"/>
            <a:ext cx="242276" cy="241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4" name="任意多边形 83"/>
          <p:cNvSpPr/>
          <p:nvPr/>
        </p:nvSpPr>
        <p:spPr bwMode="auto">
          <a:xfrm rot="16377237">
            <a:off x="4061429" y="3317445"/>
            <a:ext cx="286326" cy="28575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5" name="TextBox 34"/>
          <p:cNvSpPr txBox="1"/>
          <p:nvPr/>
        </p:nvSpPr>
        <p:spPr>
          <a:xfrm>
            <a:off x="5340648" y="1838581"/>
            <a:ext cx="1604310" cy="1200329"/>
          </a:xfrm>
          <a:prstGeom prst="rect">
            <a:avLst/>
          </a:prstGeom>
          <a:noFill/>
        </p:spPr>
        <p:txBody>
          <a:bodyPr wrap="square" rtlCol="0">
            <a:spAutoFit/>
          </a:bodyPr>
          <a:lstStyle/>
          <a:p>
            <a:pPr algn="ctr"/>
            <a:r>
              <a:rPr lang="en-US" altLang="zh-CN" sz="7200" b="1" spc="-300" dirty="0" smtClean="0">
                <a:solidFill>
                  <a:schemeClr val="bg1"/>
                </a:solidFill>
                <a:latin typeface="微软雅黑" panose="020B0503020204020204" pitchFamily="34" charset="-122"/>
                <a:ea typeface="微软雅黑" panose="020B0503020204020204" pitchFamily="34" charset="-122"/>
              </a:rPr>
              <a:t>B</a:t>
            </a:r>
            <a:endParaRPr lang="zh-CN" altLang="en-US" sz="7200" b="1" spc="-300" dirty="0">
              <a:solidFill>
                <a:schemeClr val="bg1"/>
              </a:solidFill>
              <a:latin typeface="微软雅黑" panose="020B0503020204020204" pitchFamily="34" charset="-122"/>
              <a:ea typeface="微软雅黑" panose="020B0503020204020204" pitchFamily="34" charset="-122"/>
            </a:endParaRPr>
          </a:p>
        </p:txBody>
      </p:sp>
      <p:sp>
        <p:nvSpPr>
          <p:cNvPr id="36" name="矩形 69"/>
          <p:cNvSpPr>
            <a:spLocks noChangeArrowheads="1"/>
          </p:cNvSpPr>
          <p:nvPr/>
        </p:nvSpPr>
        <p:spPr bwMode="auto">
          <a:xfrm>
            <a:off x="3526886" y="4425035"/>
            <a:ext cx="5137076"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smtClean="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成员分工情况</a:t>
            </a:r>
            <a:endParaRPr lang="en-US" altLang="zh-CN"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cxnSp>
        <p:nvCxnSpPr>
          <p:cNvPr id="38" name="直接连接符 37"/>
          <p:cNvCxnSpPr/>
          <p:nvPr/>
        </p:nvCxnSpPr>
        <p:spPr>
          <a:xfrm>
            <a:off x="2355933" y="4840452"/>
            <a:ext cx="1456264"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8319033" y="4840452"/>
            <a:ext cx="1379619"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750" fill="hold"/>
                                        <p:tgtEl>
                                          <p:spTgt spid="26"/>
                                        </p:tgtEl>
                                        <p:attrNameLst>
                                          <p:attrName>ppt_w</p:attrName>
                                        </p:attrNameLst>
                                      </p:cBhvr>
                                      <p:tavLst>
                                        <p:tav tm="0">
                                          <p:val>
                                            <p:fltVal val="0"/>
                                          </p:val>
                                        </p:tav>
                                        <p:tav tm="100000">
                                          <p:val>
                                            <p:strVal val="#ppt_w"/>
                                          </p:val>
                                        </p:tav>
                                      </p:tavLst>
                                    </p:anim>
                                    <p:anim calcmode="lin" valueType="num">
                                      <p:cBhvr>
                                        <p:cTn id="8" dur="750" fill="hold"/>
                                        <p:tgtEl>
                                          <p:spTgt spid="26"/>
                                        </p:tgtEl>
                                        <p:attrNameLst>
                                          <p:attrName>ppt_h</p:attrName>
                                        </p:attrNameLst>
                                      </p:cBhvr>
                                      <p:tavLst>
                                        <p:tav tm="0">
                                          <p:val>
                                            <p:fltVal val="0"/>
                                          </p:val>
                                        </p:tav>
                                        <p:tav tm="100000">
                                          <p:val>
                                            <p:strVal val="#ppt_h"/>
                                          </p:val>
                                        </p:tav>
                                      </p:tavLst>
                                    </p:anim>
                                    <p:animEffect transition="in" filter="fade">
                                      <p:cBhvr>
                                        <p:cTn id="9" dur="750"/>
                                        <p:tgtEl>
                                          <p:spTgt spid="26"/>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27"/>
                                        </p:tgtEl>
                                        <p:attrNameLst>
                                          <p:attrName>style.visibility</p:attrName>
                                        </p:attrNameLst>
                                      </p:cBhvr>
                                      <p:to>
                                        <p:strVal val="visible"/>
                                      </p:to>
                                    </p:set>
                                    <p:anim calcmode="lin" valueType="num">
                                      <p:cBhvr>
                                        <p:cTn id="12" dur="750" fill="hold"/>
                                        <p:tgtEl>
                                          <p:spTgt spid="27"/>
                                        </p:tgtEl>
                                        <p:attrNameLst>
                                          <p:attrName>ppt_w</p:attrName>
                                        </p:attrNameLst>
                                      </p:cBhvr>
                                      <p:tavLst>
                                        <p:tav tm="0">
                                          <p:val>
                                            <p:fltVal val="0"/>
                                          </p:val>
                                        </p:tav>
                                        <p:tav tm="100000">
                                          <p:val>
                                            <p:strVal val="#ppt_w"/>
                                          </p:val>
                                        </p:tav>
                                      </p:tavLst>
                                    </p:anim>
                                    <p:anim calcmode="lin" valueType="num">
                                      <p:cBhvr>
                                        <p:cTn id="13" dur="750" fill="hold"/>
                                        <p:tgtEl>
                                          <p:spTgt spid="27"/>
                                        </p:tgtEl>
                                        <p:attrNameLst>
                                          <p:attrName>ppt_h</p:attrName>
                                        </p:attrNameLst>
                                      </p:cBhvr>
                                      <p:tavLst>
                                        <p:tav tm="0">
                                          <p:val>
                                            <p:fltVal val="0"/>
                                          </p:val>
                                        </p:tav>
                                        <p:tav tm="100000">
                                          <p:val>
                                            <p:strVal val="#ppt_h"/>
                                          </p:val>
                                        </p:tav>
                                      </p:tavLst>
                                    </p:anim>
                                    <p:animEffect transition="in" filter="fade">
                                      <p:cBhvr>
                                        <p:cTn id="14" dur="750"/>
                                        <p:tgtEl>
                                          <p:spTgt spid="27"/>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28"/>
                                        </p:tgtEl>
                                        <p:attrNameLst>
                                          <p:attrName>style.visibility</p:attrName>
                                        </p:attrNameLst>
                                      </p:cBhvr>
                                      <p:to>
                                        <p:strVal val="visible"/>
                                      </p:to>
                                    </p:set>
                                    <p:anim calcmode="lin" valueType="num">
                                      <p:cBhvr>
                                        <p:cTn id="17" dur="750" fill="hold"/>
                                        <p:tgtEl>
                                          <p:spTgt spid="28"/>
                                        </p:tgtEl>
                                        <p:attrNameLst>
                                          <p:attrName>ppt_w</p:attrName>
                                        </p:attrNameLst>
                                      </p:cBhvr>
                                      <p:tavLst>
                                        <p:tav tm="0">
                                          <p:val>
                                            <p:fltVal val="0"/>
                                          </p:val>
                                        </p:tav>
                                        <p:tav tm="100000">
                                          <p:val>
                                            <p:strVal val="#ppt_w"/>
                                          </p:val>
                                        </p:tav>
                                      </p:tavLst>
                                    </p:anim>
                                    <p:anim calcmode="lin" valueType="num">
                                      <p:cBhvr>
                                        <p:cTn id="18" dur="750" fill="hold"/>
                                        <p:tgtEl>
                                          <p:spTgt spid="28"/>
                                        </p:tgtEl>
                                        <p:attrNameLst>
                                          <p:attrName>ppt_h</p:attrName>
                                        </p:attrNameLst>
                                      </p:cBhvr>
                                      <p:tavLst>
                                        <p:tav tm="0">
                                          <p:val>
                                            <p:fltVal val="0"/>
                                          </p:val>
                                        </p:tav>
                                        <p:tav tm="100000">
                                          <p:val>
                                            <p:strVal val="#ppt_h"/>
                                          </p:val>
                                        </p:tav>
                                      </p:tavLst>
                                    </p:anim>
                                    <p:animEffect transition="in" filter="fade">
                                      <p:cBhvr>
                                        <p:cTn id="19" dur="750"/>
                                        <p:tgtEl>
                                          <p:spTgt spid="28"/>
                                        </p:tgtEl>
                                      </p:cBhvr>
                                    </p:animEffect>
                                  </p:childTnLst>
                                </p:cTn>
                              </p:par>
                              <p:par>
                                <p:cTn id="20" presetID="53" presetClass="entr" presetSubtype="16" fill="hold" grpId="0" nodeType="withEffect">
                                  <p:stCondLst>
                                    <p:cond delay="100"/>
                                  </p:stCondLst>
                                  <p:childTnLst>
                                    <p:set>
                                      <p:cBhvr>
                                        <p:cTn id="21" dur="1" fill="hold">
                                          <p:stCondLst>
                                            <p:cond delay="0"/>
                                          </p:stCondLst>
                                        </p:cTn>
                                        <p:tgtEl>
                                          <p:spTgt spid="29"/>
                                        </p:tgtEl>
                                        <p:attrNameLst>
                                          <p:attrName>style.visibility</p:attrName>
                                        </p:attrNameLst>
                                      </p:cBhvr>
                                      <p:to>
                                        <p:strVal val="visible"/>
                                      </p:to>
                                    </p:set>
                                    <p:anim calcmode="lin" valueType="num">
                                      <p:cBhvr>
                                        <p:cTn id="22" dur="750" fill="hold"/>
                                        <p:tgtEl>
                                          <p:spTgt spid="29"/>
                                        </p:tgtEl>
                                        <p:attrNameLst>
                                          <p:attrName>ppt_w</p:attrName>
                                        </p:attrNameLst>
                                      </p:cBhvr>
                                      <p:tavLst>
                                        <p:tav tm="0">
                                          <p:val>
                                            <p:fltVal val="0"/>
                                          </p:val>
                                        </p:tav>
                                        <p:tav tm="100000">
                                          <p:val>
                                            <p:strVal val="#ppt_w"/>
                                          </p:val>
                                        </p:tav>
                                      </p:tavLst>
                                    </p:anim>
                                    <p:anim calcmode="lin" valueType="num">
                                      <p:cBhvr>
                                        <p:cTn id="23" dur="750" fill="hold"/>
                                        <p:tgtEl>
                                          <p:spTgt spid="29"/>
                                        </p:tgtEl>
                                        <p:attrNameLst>
                                          <p:attrName>ppt_h</p:attrName>
                                        </p:attrNameLst>
                                      </p:cBhvr>
                                      <p:tavLst>
                                        <p:tav tm="0">
                                          <p:val>
                                            <p:fltVal val="0"/>
                                          </p:val>
                                        </p:tav>
                                        <p:tav tm="100000">
                                          <p:val>
                                            <p:strVal val="#ppt_h"/>
                                          </p:val>
                                        </p:tav>
                                      </p:tavLst>
                                    </p:anim>
                                    <p:animEffect transition="in" filter="fade">
                                      <p:cBhvr>
                                        <p:cTn id="24" dur="750"/>
                                        <p:tgtEl>
                                          <p:spTgt spid="29"/>
                                        </p:tgtEl>
                                      </p:cBhvr>
                                    </p:animEffect>
                                  </p:childTnLst>
                                </p:cTn>
                              </p:par>
                              <p:par>
                                <p:cTn id="25" presetID="53" presetClass="entr" presetSubtype="16" fill="hold" grpId="0" nodeType="withEffect">
                                  <p:stCondLst>
                                    <p:cond delay="300"/>
                                  </p:stCondLst>
                                  <p:childTnLst>
                                    <p:set>
                                      <p:cBhvr>
                                        <p:cTn id="26" dur="1" fill="hold">
                                          <p:stCondLst>
                                            <p:cond delay="0"/>
                                          </p:stCondLst>
                                        </p:cTn>
                                        <p:tgtEl>
                                          <p:spTgt spid="30"/>
                                        </p:tgtEl>
                                        <p:attrNameLst>
                                          <p:attrName>style.visibility</p:attrName>
                                        </p:attrNameLst>
                                      </p:cBhvr>
                                      <p:to>
                                        <p:strVal val="visible"/>
                                      </p:to>
                                    </p:set>
                                    <p:anim calcmode="lin" valueType="num">
                                      <p:cBhvr>
                                        <p:cTn id="27" dur="750" fill="hold"/>
                                        <p:tgtEl>
                                          <p:spTgt spid="30"/>
                                        </p:tgtEl>
                                        <p:attrNameLst>
                                          <p:attrName>ppt_w</p:attrName>
                                        </p:attrNameLst>
                                      </p:cBhvr>
                                      <p:tavLst>
                                        <p:tav tm="0">
                                          <p:val>
                                            <p:fltVal val="0"/>
                                          </p:val>
                                        </p:tav>
                                        <p:tav tm="100000">
                                          <p:val>
                                            <p:strVal val="#ppt_w"/>
                                          </p:val>
                                        </p:tav>
                                      </p:tavLst>
                                    </p:anim>
                                    <p:anim calcmode="lin" valueType="num">
                                      <p:cBhvr>
                                        <p:cTn id="28" dur="750" fill="hold"/>
                                        <p:tgtEl>
                                          <p:spTgt spid="30"/>
                                        </p:tgtEl>
                                        <p:attrNameLst>
                                          <p:attrName>ppt_h</p:attrName>
                                        </p:attrNameLst>
                                      </p:cBhvr>
                                      <p:tavLst>
                                        <p:tav tm="0">
                                          <p:val>
                                            <p:fltVal val="0"/>
                                          </p:val>
                                        </p:tav>
                                        <p:tav tm="100000">
                                          <p:val>
                                            <p:strVal val="#ppt_h"/>
                                          </p:val>
                                        </p:tav>
                                      </p:tavLst>
                                    </p:anim>
                                    <p:animEffect transition="in" filter="fade">
                                      <p:cBhvr>
                                        <p:cTn id="29" dur="750"/>
                                        <p:tgtEl>
                                          <p:spTgt spid="30"/>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31"/>
                                        </p:tgtEl>
                                        <p:attrNameLst>
                                          <p:attrName>style.visibility</p:attrName>
                                        </p:attrNameLst>
                                      </p:cBhvr>
                                      <p:to>
                                        <p:strVal val="visible"/>
                                      </p:to>
                                    </p:set>
                                    <p:anim calcmode="lin" valueType="num">
                                      <p:cBhvr>
                                        <p:cTn id="32" dur="750" fill="hold"/>
                                        <p:tgtEl>
                                          <p:spTgt spid="31"/>
                                        </p:tgtEl>
                                        <p:attrNameLst>
                                          <p:attrName>ppt_w</p:attrName>
                                        </p:attrNameLst>
                                      </p:cBhvr>
                                      <p:tavLst>
                                        <p:tav tm="0">
                                          <p:val>
                                            <p:fltVal val="0"/>
                                          </p:val>
                                        </p:tav>
                                        <p:tav tm="100000">
                                          <p:val>
                                            <p:strVal val="#ppt_w"/>
                                          </p:val>
                                        </p:tav>
                                      </p:tavLst>
                                    </p:anim>
                                    <p:anim calcmode="lin" valueType="num">
                                      <p:cBhvr>
                                        <p:cTn id="33" dur="750" fill="hold"/>
                                        <p:tgtEl>
                                          <p:spTgt spid="31"/>
                                        </p:tgtEl>
                                        <p:attrNameLst>
                                          <p:attrName>ppt_h</p:attrName>
                                        </p:attrNameLst>
                                      </p:cBhvr>
                                      <p:tavLst>
                                        <p:tav tm="0">
                                          <p:val>
                                            <p:fltVal val="0"/>
                                          </p:val>
                                        </p:tav>
                                        <p:tav tm="100000">
                                          <p:val>
                                            <p:strVal val="#ppt_h"/>
                                          </p:val>
                                        </p:tav>
                                      </p:tavLst>
                                    </p:anim>
                                    <p:animEffect transition="in" filter="fade">
                                      <p:cBhvr>
                                        <p:cTn id="34" dur="750"/>
                                        <p:tgtEl>
                                          <p:spTgt spid="31"/>
                                        </p:tgtEl>
                                      </p:cBhvr>
                                    </p:animEffect>
                                  </p:childTnLst>
                                </p:cTn>
                              </p:par>
                              <p:par>
                                <p:cTn id="35" presetID="53" presetClass="entr" presetSubtype="16" fill="hold" grpId="0" nodeType="withEffect">
                                  <p:stCondLst>
                                    <p:cond delay="200"/>
                                  </p:stCondLst>
                                  <p:childTnLst>
                                    <p:set>
                                      <p:cBhvr>
                                        <p:cTn id="36" dur="1" fill="hold">
                                          <p:stCondLst>
                                            <p:cond delay="0"/>
                                          </p:stCondLst>
                                        </p:cTn>
                                        <p:tgtEl>
                                          <p:spTgt spid="32"/>
                                        </p:tgtEl>
                                        <p:attrNameLst>
                                          <p:attrName>style.visibility</p:attrName>
                                        </p:attrNameLst>
                                      </p:cBhvr>
                                      <p:to>
                                        <p:strVal val="visible"/>
                                      </p:to>
                                    </p:set>
                                    <p:anim calcmode="lin" valueType="num">
                                      <p:cBhvr>
                                        <p:cTn id="37" dur="750" fill="hold"/>
                                        <p:tgtEl>
                                          <p:spTgt spid="32"/>
                                        </p:tgtEl>
                                        <p:attrNameLst>
                                          <p:attrName>ppt_w</p:attrName>
                                        </p:attrNameLst>
                                      </p:cBhvr>
                                      <p:tavLst>
                                        <p:tav tm="0">
                                          <p:val>
                                            <p:fltVal val="0"/>
                                          </p:val>
                                        </p:tav>
                                        <p:tav tm="100000">
                                          <p:val>
                                            <p:strVal val="#ppt_w"/>
                                          </p:val>
                                        </p:tav>
                                      </p:tavLst>
                                    </p:anim>
                                    <p:anim calcmode="lin" valueType="num">
                                      <p:cBhvr>
                                        <p:cTn id="38" dur="750" fill="hold"/>
                                        <p:tgtEl>
                                          <p:spTgt spid="32"/>
                                        </p:tgtEl>
                                        <p:attrNameLst>
                                          <p:attrName>ppt_h</p:attrName>
                                        </p:attrNameLst>
                                      </p:cBhvr>
                                      <p:tavLst>
                                        <p:tav tm="0">
                                          <p:val>
                                            <p:fltVal val="0"/>
                                          </p:val>
                                        </p:tav>
                                        <p:tav tm="100000">
                                          <p:val>
                                            <p:strVal val="#ppt_h"/>
                                          </p:val>
                                        </p:tav>
                                      </p:tavLst>
                                    </p:anim>
                                    <p:animEffect transition="in" filter="fade">
                                      <p:cBhvr>
                                        <p:cTn id="39" dur="750"/>
                                        <p:tgtEl>
                                          <p:spTgt spid="32"/>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p:cTn id="42" dur="750" fill="hold"/>
                                        <p:tgtEl>
                                          <p:spTgt spid="33"/>
                                        </p:tgtEl>
                                        <p:attrNameLst>
                                          <p:attrName>ppt_w</p:attrName>
                                        </p:attrNameLst>
                                      </p:cBhvr>
                                      <p:tavLst>
                                        <p:tav tm="0">
                                          <p:val>
                                            <p:fltVal val="0"/>
                                          </p:val>
                                        </p:tav>
                                        <p:tav tm="100000">
                                          <p:val>
                                            <p:strVal val="#ppt_w"/>
                                          </p:val>
                                        </p:tav>
                                      </p:tavLst>
                                    </p:anim>
                                    <p:anim calcmode="lin" valueType="num">
                                      <p:cBhvr>
                                        <p:cTn id="43" dur="750" fill="hold"/>
                                        <p:tgtEl>
                                          <p:spTgt spid="33"/>
                                        </p:tgtEl>
                                        <p:attrNameLst>
                                          <p:attrName>ppt_h</p:attrName>
                                        </p:attrNameLst>
                                      </p:cBhvr>
                                      <p:tavLst>
                                        <p:tav tm="0">
                                          <p:val>
                                            <p:fltVal val="0"/>
                                          </p:val>
                                        </p:tav>
                                        <p:tav tm="100000">
                                          <p:val>
                                            <p:strVal val="#ppt_h"/>
                                          </p:val>
                                        </p:tav>
                                      </p:tavLst>
                                    </p:anim>
                                    <p:animEffect transition="in" filter="fade">
                                      <p:cBhvr>
                                        <p:cTn id="44" dur="750"/>
                                        <p:tgtEl>
                                          <p:spTgt spid="33"/>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34"/>
                                        </p:tgtEl>
                                        <p:attrNameLst>
                                          <p:attrName>style.visibility</p:attrName>
                                        </p:attrNameLst>
                                      </p:cBhvr>
                                      <p:to>
                                        <p:strVal val="visible"/>
                                      </p:to>
                                    </p:set>
                                    <p:anim calcmode="lin" valueType="num">
                                      <p:cBhvr>
                                        <p:cTn id="47" dur="750" fill="hold"/>
                                        <p:tgtEl>
                                          <p:spTgt spid="34"/>
                                        </p:tgtEl>
                                        <p:attrNameLst>
                                          <p:attrName>ppt_w</p:attrName>
                                        </p:attrNameLst>
                                      </p:cBhvr>
                                      <p:tavLst>
                                        <p:tav tm="0">
                                          <p:val>
                                            <p:fltVal val="0"/>
                                          </p:val>
                                        </p:tav>
                                        <p:tav tm="100000">
                                          <p:val>
                                            <p:strVal val="#ppt_w"/>
                                          </p:val>
                                        </p:tav>
                                      </p:tavLst>
                                    </p:anim>
                                    <p:anim calcmode="lin" valueType="num">
                                      <p:cBhvr>
                                        <p:cTn id="48" dur="750" fill="hold"/>
                                        <p:tgtEl>
                                          <p:spTgt spid="34"/>
                                        </p:tgtEl>
                                        <p:attrNameLst>
                                          <p:attrName>ppt_h</p:attrName>
                                        </p:attrNameLst>
                                      </p:cBhvr>
                                      <p:tavLst>
                                        <p:tav tm="0">
                                          <p:val>
                                            <p:fltVal val="0"/>
                                          </p:val>
                                        </p:tav>
                                        <p:tav tm="100000">
                                          <p:val>
                                            <p:strVal val="#ppt_h"/>
                                          </p:val>
                                        </p:tav>
                                      </p:tavLst>
                                    </p:anim>
                                    <p:animEffect transition="in" filter="fade">
                                      <p:cBhvr>
                                        <p:cTn id="49" dur="750"/>
                                        <p:tgtEl>
                                          <p:spTgt spid="34"/>
                                        </p:tgtEl>
                                      </p:cBhvr>
                                    </p:animEffect>
                                  </p:childTnLst>
                                </p:cTn>
                              </p:par>
                            </p:childTnLst>
                          </p:cTn>
                        </p:par>
                        <p:par>
                          <p:cTn id="50" fill="hold">
                            <p:stCondLst>
                              <p:cond delay="1000"/>
                            </p:stCondLst>
                            <p:childTnLst>
                              <p:par>
                                <p:cTn id="51" presetID="31" presetClass="entr" presetSubtype="0" fill="hold" grpId="0" nodeType="afterEffect">
                                  <p:stCondLst>
                                    <p:cond delay="0"/>
                                  </p:stCondLst>
                                  <p:iterate type="lt">
                                    <p:tmPct val="5000"/>
                                  </p:iterate>
                                  <p:childTnLst>
                                    <p:set>
                                      <p:cBhvr>
                                        <p:cTn id="52" dur="1" fill="hold">
                                          <p:stCondLst>
                                            <p:cond delay="0"/>
                                          </p:stCondLst>
                                        </p:cTn>
                                        <p:tgtEl>
                                          <p:spTgt spid="35"/>
                                        </p:tgtEl>
                                        <p:attrNameLst>
                                          <p:attrName>style.visibility</p:attrName>
                                        </p:attrNameLst>
                                      </p:cBhvr>
                                      <p:to>
                                        <p:strVal val="visible"/>
                                      </p:to>
                                    </p:set>
                                    <p:anim calcmode="lin" valueType="num">
                                      <p:cBhvr>
                                        <p:cTn id="53" dur="750" fill="hold"/>
                                        <p:tgtEl>
                                          <p:spTgt spid="35"/>
                                        </p:tgtEl>
                                        <p:attrNameLst>
                                          <p:attrName>ppt_w</p:attrName>
                                        </p:attrNameLst>
                                      </p:cBhvr>
                                      <p:tavLst>
                                        <p:tav tm="0">
                                          <p:val>
                                            <p:fltVal val="0"/>
                                          </p:val>
                                        </p:tav>
                                        <p:tav tm="100000">
                                          <p:val>
                                            <p:strVal val="#ppt_w"/>
                                          </p:val>
                                        </p:tav>
                                      </p:tavLst>
                                    </p:anim>
                                    <p:anim calcmode="lin" valueType="num">
                                      <p:cBhvr>
                                        <p:cTn id="54" dur="750" fill="hold"/>
                                        <p:tgtEl>
                                          <p:spTgt spid="35"/>
                                        </p:tgtEl>
                                        <p:attrNameLst>
                                          <p:attrName>ppt_h</p:attrName>
                                        </p:attrNameLst>
                                      </p:cBhvr>
                                      <p:tavLst>
                                        <p:tav tm="0">
                                          <p:val>
                                            <p:fltVal val="0"/>
                                          </p:val>
                                        </p:tav>
                                        <p:tav tm="100000">
                                          <p:val>
                                            <p:strVal val="#ppt_h"/>
                                          </p:val>
                                        </p:tav>
                                      </p:tavLst>
                                    </p:anim>
                                    <p:anim calcmode="lin" valueType="num">
                                      <p:cBhvr>
                                        <p:cTn id="55" dur="750" fill="hold"/>
                                        <p:tgtEl>
                                          <p:spTgt spid="35"/>
                                        </p:tgtEl>
                                        <p:attrNameLst>
                                          <p:attrName>style.rotation</p:attrName>
                                        </p:attrNameLst>
                                      </p:cBhvr>
                                      <p:tavLst>
                                        <p:tav tm="0">
                                          <p:val>
                                            <p:fltVal val="90"/>
                                          </p:val>
                                        </p:tav>
                                        <p:tav tm="100000">
                                          <p:val>
                                            <p:fltVal val="0"/>
                                          </p:val>
                                        </p:tav>
                                      </p:tavLst>
                                    </p:anim>
                                    <p:animEffect transition="in" filter="fade">
                                      <p:cBhvr>
                                        <p:cTn id="56" dur="750"/>
                                        <p:tgtEl>
                                          <p:spTgt spid="35"/>
                                        </p:tgtEl>
                                      </p:cBhvr>
                                    </p:animEffect>
                                  </p:childTnLst>
                                </p:cTn>
                              </p:par>
                            </p:childTnLst>
                          </p:cTn>
                        </p:par>
                        <p:par>
                          <p:cTn id="57" fill="hold">
                            <p:stCondLst>
                              <p:cond delay="750"/>
                            </p:stCondLst>
                            <p:childTnLst>
                              <p:par>
                                <p:cTn id="58" presetID="22" presetClass="entr" presetSubtype="8" fill="hold"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left)">
                                      <p:cBhvr>
                                        <p:cTn id="60" dur="500"/>
                                        <p:tgtEl>
                                          <p:spTgt spid="38"/>
                                        </p:tgtEl>
                                      </p:cBhvr>
                                    </p:animEffect>
                                  </p:childTnLst>
                                </p:cTn>
                              </p:par>
                              <p:par>
                                <p:cTn id="61" presetID="22" presetClass="entr" presetSubtype="2" fill="hold" nodeType="withEffect">
                                  <p:stCondLst>
                                    <p:cond delay="0"/>
                                  </p:stCondLst>
                                  <p:childTnLst>
                                    <p:set>
                                      <p:cBhvr>
                                        <p:cTn id="62" dur="1" fill="hold">
                                          <p:stCondLst>
                                            <p:cond delay="0"/>
                                          </p:stCondLst>
                                        </p:cTn>
                                        <p:tgtEl>
                                          <p:spTgt spid="39"/>
                                        </p:tgtEl>
                                        <p:attrNameLst>
                                          <p:attrName>style.visibility</p:attrName>
                                        </p:attrNameLst>
                                      </p:cBhvr>
                                      <p:to>
                                        <p:strVal val="visible"/>
                                      </p:to>
                                    </p:set>
                                    <p:animEffect transition="in" filter="wipe(right)">
                                      <p:cBhvr>
                                        <p:cTn id="63" dur="500"/>
                                        <p:tgtEl>
                                          <p:spTgt spid="39"/>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36"/>
                                        </p:tgtEl>
                                        <p:attrNameLst>
                                          <p:attrName>style.visibility</p:attrName>
                                        </p:attrNameLst>
                                      </p:cBhvr>
                                      <p:to>
                                        <p:strVal val="visible"/>
                                      </p:to>
                                    </p:set>
                                    <p:anim calcmode="lin" valueType="num">
                                      <p:cBhvr>
                                        <p:cTn id="66" dur="500" fill="hold"/>
                                        <p:tgtEl>
                                          <p:spTgt spid="36"/>
                                        </p:tgtEl>
                                        <p:attrNameLst>
                                          <p:attrName>ppt_w</p:attrName>
                                        </p:attrNameLst>
                                      </p:cBhvr>
                                      <p:tavLst>
                                        <p:tav tm="0">
                                          <p:val>
                                            <p:fltVal val="0"/>
                                          </p:val>
                                        </p:tav>
                                        <p:tav tm="100000">
                                          <p:val>
                                            <p:strVal val="#ppt_w"/>
                                          </p:val>
                                        </p:tav>
                                      </p:tavLst>
                                    </p:anim>
                                    <p:anim calcmode="lin" valueType="num">
                                      <p:cBhvr>
                                        <p:cTn id="67" dur="500" fill="hold"/>
                                        <p:tgtEl>
                                          <p:spTgt spid="36"/>
                                        </p:tgtEl>
                                        <p:attrNameLst>
                                          <p:attrName>ppt_h</p:attrName>
                                        </p:attrNameLst>
                                      </p:cBhvr>
                                      <p:tavLst>
                                        <p:tav tm="0">
                                          <p:val>
                                            <p:fltVal val="0"/>
                                          </p:val>
                                        </p:tav>
                                        <p:tav tm="100000">
                                          <p:val>
                                            <p:strVal val="#ppt_h"/>
                                          </p:val>
                                        </p:tav>
                                      </p:tavLst>
                                    </p:anim>
                                    <p:animEffect transition="in" filter="fade">
                                      <p:cBhvr>
                                        <p:cTn id="6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7" grpId="0" bldLvl="0" animBg="1"/>
      <p:bldP spid="28" grpId="0" bldLvl="0" animBg="1"/>
      <p:bldP spid="29" grpId="0" bldLvl="0" animBg="1"/>
      <p:bldP spid="30" grpId="0" bldLvl="0" animBg="1"/>
      <p:bldP spid="31" grpId="0" bldLvl="0" animBg="1"/>
      <p:bldP spid="32" grpId="0" bldLvl="0" animBg="1"/>
      <p:bldP spid="33" grpId="0" bldLvl="0" animBg="1"/>
      <p:bldP spid="34" grpId="0" bldLvl="0" animBg="1"/>
      <p:bldP spid="35" grpId="0"/>
      <p:bldP spid="3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40"/>
          <p:cNvSpPr>
            <a:spLocks noChangeArrowheads="1"/>
          </p:cNvSpPr>
          <p:nvPr/>
        </p:nvSpPr>
        <p:spPr bwMode="auto">
          <a:xfrm>
            <a:off x="1850797" y="341873"/>
            <a:ext cx="1503680" cy="491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600" dirty="0" smtClean="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详细分工</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3" name="组合 2"/>
          <p:cNvGrpSpPr/>
          <p:nvPr/>
        </p:nvGrpSpPr>
        <p:grpSpPr>
          <a:xfrm>
            <a:off x="0" y="542924"/>
            <a:ext cx="12190413" cy="53182"/>
            <a:chOff x="0" y="542924"/>
            <a:chExt cx="12190413" cy="53182"/>
          </a:xfrm>
        </p:grpSpPr>
        <p:sp>
          <p:nvSpPr>
            <p:cNvPr id="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6"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4" name="组合 3"/>
          <p:cNvGrpSpPr/>
          <p:nvPr/>
        </p:nvGrpSpPr>
        <p:grpSpPr>
          <a:xfrm>
            <a:off x="-236856" y="1681238"/>
            <a:ext cx="12638407" cy="3665872"/>
            <a:chOff x="701712" y="1829388"/>
            <a:chExt cx="6718666" cy="1870152"/>
          </a:xfrm>
        </p:grpSpPr>
        <p:cxnSp>
          <p:nvCxnSpPr>
            <p:cNvPr id="10" name="直接连接符 9"/>
            <p:cNvCxnSpPr/>
            <p:nvPr/>
          </p:nvCxnSpPr>
          <p:spPr>
            <a:xfrm rot="18900000">
              <a:off x="1971641" y="2702866"/>
              <a:ext cx="756137" cy="0"/>
            </a:xfrm>
            <a:prstGeom prst="line">
              <a:avLst/>
            </a:prstGeom>
            <a:ln w="3175">
              <a:solidFill>
                <a:schemeClr val="bg1">
                  <a:lumMod val="50000"/>
                </a:schemeClr>
              </a:solidFill>
              <a:prstDash val="solid"/>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rot="2700000" flipH="1">
              <a:off x="3207556" y="2718599"/>
              <a:ext cx="756137" cy="0"/>
            </a:xfrm>
            <a:prstGeom prst="line">
              <a:avLst/>
            </a:prstGeom>
            <a:ln w="3175">
              <a:solidFill>
                <a:schemeClr val="bg1">
                  <a:lumMod val="50000"/>
                </a:schemeClr>
              </a:solidFill>
              <a:prstDash val="solid"/>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2" name="组合 1"/>
            <p:cNvGrpSpPr/>
            <p:nvPr/>
          </p:nvGrpSpPr>
          <p:grpSpPr>
            <a:xfrm>
              <a:off x="701712" y="2142768"/>
              <a:ext cx="1764006" cy="613428"/>
              <a:chOff x="6152055" y="2620887"/>
              <a:chExt cx="1764006" cy="613428"/>
            </a:xfrm>
          </p:grpSpPr>
          <p:sp>
            <p:nvSpPr>
              <p:cNvPr id="13" name="TextBox 20"/>
              <p:cNvSpPr txBox="1"/>
              <p:nvPr/>
            </p:nvSpPr>
            <p:spPr bwMode="auto">
              <a:xfrm>
                <a:off x="6338287" y="2873115"/>
                <a:ext cx="1526083" cy="361200"/>
              </a:xfrm>
              <a:prstGeom prst="rect">
                <a:avLst/>
              </a:prstGeom>
              <a:noFill/>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摄像头、人脸识别、</a:t>
                </a:r>
                <a:r>
                  <a:rPr lang="en-US" altLang="zh-CN" sz="20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homeassistant</a:t>
                </a:r>
                <a:endParaRPr lang="en-US" altLang="zh-CN" sz="20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14" name="TextBox 19"/>
              <p:cNvSpPr txBox="1">
                <a:spLocks noChangeArrowheads="1"/>
              </p:cNvSpPr>
              <p:nvPr/>
            </p:nvSpPr>
            <p:spPr bwMode="auto">
              <a:xfrm>
                <a:off x="6152055" y="2620887"/>
                <a:ext cx="1764006" cy="266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zh-CN" altLang="en-US" sz="2800" dirty="0" smtClean="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树莓派</a:t>
                </a:r>
                <a:endParaRPr lang="zh-CN" altLang="zh-CN" sz="28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grpSp>
        <p:grpSp>
          <p:nvGrpSpPr>
            <p:cNvPr id="16" name="组合 1"/>
            <p:cNvGrpSpPr/>
            <p:nvPr/>
          </p:nvGrpSpPr>
          <p:grpSpPr>
            <a:xfrm>
              <a:off x="3306955" y="2285305"/>
              <a:ext cx="1764006" cy="470891"/>
              <a:chOff x="6309026" y="2763424"/>
              <a:chExt cx="1764006" cy="470891"/>
            </a:xfrm>
          </p:grpSpPr>
          <p:sp>
            <p:nvSpPr>
              <p:cNvPr id="17" name="TextBox 20"/>
              <p:cNvSpPr txBox="1"/>
              <p:nvPr/>
            </p:nvSpPr>
            <p:spPr bwMode="auto">
              <a:xfrm>
                <a:off x="6428080" y="3030229"/>
                <a:ext cx="1526083" cy="204086"/>
              </a:xfrm>
              <a:prstGeom prst="rect">
                <a:avLst/>
              </a:prstGeom>
              <a:noFill/>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其他功能模块</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18" name="TextBox 19"/>
              <p:cNvSpPr txBox="1">
                <a:spLocks noChangeArrowheads="1"/>
              </p:cNvSpPr>
              <p:nvPr/>
            </p:nvSpPr>
            <p:spPr bwMode="auto">
              <a:xfrm>
                <a:off x="6309026" y="2763424"/>
                <a:ext cx="1764006" cy="266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altLang="zh-CN" sz="2800" dirty="0" smtClean="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Mcookie</a:t>
                </a:r>
                <a:endParaRPr lang="en-US" altLang="zh-CN" sz="2800" dirty="0" smtClean="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grpSp>
        <p:cxnSp>
          <p:nvCxnSpPr>
            <p:cNvPr id="19" name="直接连接符 18"/>
            <p:cNvCxnSpPr/>
            <p:nvPr/>
          </p:nvCxnSpPr>
          <p:spPr>
            <a:xfrm rot="2700000" flipH="1">
              <a:off x="5527774" y="2718599"/>
              <a:ext cx="756137" cy="0"/>
            </a:xfrm>
            <a:prstGeom prst="line">
              <a:avLst/>
            </a:prstGeom>
            <a:ln w="3175">
              <a:solidFill>
                <a:schemeClr val="bg1">
                  <a:lumMod val="50000"/>
                </a:schemeClr>
              </a:solidFill>
              <a:prstDash val="solid"/>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21" name="组合 1"/>
            <p:cNvGrpSpPr/>
            <p:nvPr/>
          </p:nvGrpSpPr>
          <p:grpSpPr>
            <a:xfrm>
              <a:off x="5656372" y="2290812"/>
              <a:ext cx="1764006" cy="513976"/>
              <a:chOff x="6390381" y="2768931"/>
              <a:chExt cx="1764006" cy="513976"/>
            </a:xfrm>
          </p:grpSpPr>
          <p:sp>
            <p:nvSpPr>
              <p:cNvPr id="22" name="TextBox 20"/>
              <p:cNvSpPr txBox="1"/>
              <p:nvPr/>
            </p:nvSpPr>
            <p:spPr bwMode="auto">
              <a:xfrm>
                <a:off x="6515848" y="3078821"/>
                <a:ext cx="1526083" cy="204086"/>
              </a:xfrm>
              <a:prstGeom prst="rect">
                <a:avLst/>
              </a:prstGeom>
              <a:noFill/>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工作人员</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23" name="TextBox 19"/>
              <p:cNvSpPr txBox="1">
                <a:spLocks noChangeArrowheads="1"/>
              </p:cNvSpPr>
              <p:nvPr/>
            </p:nvSpPr>
            <p:spPr bwMode="auto">
              <a:xfrm>
                <a:off x="6390381" y="2768931"/>
                <a:ext cx="1764006" cy="266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zh-CN" altLang="en-US" sz="2800" dirty="0" smtClean="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打杂</a:t>
                </a:r>
                <a:endParaRPr lang="zh-CN" altLang="zh-CN" sz="28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grpSp>
        <p:grpSp>
          <p:nvGrpSpPr>
            <p:cNvPr id="24" name="组合 1"/>
            <p:cNvGrpSpPr/>
            <p:nvPr/>
          </p:nvGrpSpPr>
          <p:grpSpPr>
            <a:xfrm>
              <a:off x="2072386" y="2756269"/>
              <a:ext cx="1764006" cy="505554"/>
              <a:chOff x="6262779" y="1784457"/>
              <a:chExt cx="1764006" cy="505554"/>
            </a:xfrm>
          </p:grpSpPr>
          <p:sp>
            <p:nvSpPr>
              <p:cNvPr id="25" name="TextBox 20"/>
              <p:cNvSpPr txBox="1"/>
              <p:nvPr/>
            </p:nvSpPr>
            <p:spPr bwMode="auto">
              <a:xfrm>
                <a:off x="6396011" y="2085925"/>
                <a:ext cx="1526083" cy="204086"/>
              </a:xfrm>
              <a:prstGeom prst="rect">
                <a:avLst/>
              </a:prstGeom>
              <a:noFill/>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制作外观、内饰</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26" name="TextBox 19"/>
              <p:cNvSpPr txBox="1">
                <a:spLocks noChangeArrowheads="1"/>
              </p:cNvSpPr>
              <p:nvPr/>
            </p:nvSpPr>
            <p:spPr bwMode="auto">
              <a:xfrm>
                <a:off x="6262779" y="1784457"/>
                <a:ext cx="1764006" cy="266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altLang="zh-CN" sz="2800" dirty="0" smtClean="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3D</a:t>
                </a:r>
                <a:r>
                  <a:rPr lang="zh-CN" altLang="en-US" sz="2800" dirty="0" smtClean="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打印</a:t>
                </a:r>
                <a:endParaRPr lang="zh-CN" altLang="en-US" sz="2800" dirty="0" smtClean="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grpSp>
        <p:grpSp>
          <p:nvGrpSpPr>
            <p:cNvPr id="27" name="组合 1"/>
            <p:cNvGrpSpPr/>
            <p:nvPr/>
          </p:nvGrpSpPr>
          <p:grpSpPr>
            <a:xfrm>
              <a:off x="4355771" y="2704113"/>
              <a:ext cx="1764006" cy="480287"/>
              <a:chOff x="6173998" y="1732301"/>
              <a:chExt cx="1764006" cy="480287"/>
            </a:xfrm>
          </p:grpSpPr>
          <p:sp>
            <p:nvSpPr>
              <p:cNvPr id="28" name="TextBox 20"/>
              <p:cNvSpPr txBox="1"/>
              <p:nvPr/>
            </p:nvSpPr>
            <p:spPr bwMode="auto">
              <a:xfrm>
                <a:off x="6334911" y="2008502"/>
                <a:ext cx="1526083" cy="204086"/>
              </a:xfrm>
              <a:prstGeom prst="rect">
                <a:avLst/>
              </a:prstGeom>
              <a:noFill/>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智能门铃、赞助商</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29" name="TextBox 19"/>
              <p:cNvSpPr txBox="1">
                <a:spLocks noChangeArrowheads="1"/>
              </p:cNvSpPr>
              <p:nvPr/>
            </p:nvSpPr>
            <p:spPr bwMode="auto">
              <a:xfrm>
                <a:off x="6173998" y="1732301"/>
                <a:ext cx="1764006" cy="266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altLang="zh-CN" sz="28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Mcookie</a:t>
                </a:r>
                <a:endParaRPr lang="en-US" altLang="zh-CN" sz="28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grpSp>
        <p:grpSp>
          <p:nvGrpSpPr>
            <p:cNvPr id="33" name="组合 32"/>
            <p:cNvGrpSpPr/>
            <p:nvPr/>
          </p:nvGrpSpPr>
          <p:grpSpPr>
            <a:xfrm>
              <a:off x="1447336" y="2971177"/>
              <a:ext cx="728363" cy="728363"/>
              <a:chOff x="1302940" y="2971177"/>
              <a:chExt cx="728363" cy="728363"/>
            </a:xfrm>
          </p:grpSpPr>
          <p:sp>
            <p:nvSpPr>
              <p:cNvPr id="34" name="椭圆 33"/>
              <p:cNvSpPr/>
              <p:nvPr/>
            </p:nvSpPr>
            <p:spPr>
              <a:xfrm>
                <a:off x="1302940" y="2971177"/>
                <a:ext cx="728363" cy="728363"/>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lumMod val="50000"/>
                    </a:schemeClr>
                  </a:solidFill>
                </a:endParaRPr>
              </a:p>
            </p:txBody>
          </p:sp>
          <p:sp>
            <p:nvSpPr>
              <p:cNvPr id="35" name="TextBox 19"/>
              <p:cNvSpPr txBox="1">
                <a:spLocks noChangeArrowheads="1"/>
              </p:cNvSpPr>
              <p:nvPr/>
            </p:nvSpPr>
            <p:spPr bwMode="auto">
              <a:xfrm>
                <a:off x="1380986" y="3167503"/>
                <a:ext cx="572484" cy="298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zh-CN" altLang="en-US" sz="32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张越</a:t>
                </a:r>
                <a:endParaRPr lang="zh-CN" altLang="en-US" sz="32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p:txBody>
          </p:sp>
        </p:grpSp>
        <p:grpSp>
          <p:nvGrpSpPr>
            <p:cNvPr id="36" name="组合 35"/>
            <p:cNvGrpSpPr/>
            <p:nvPr/>
          </p:nvGrpSpPr>
          <p:grpSpPr>
            <a:xfrm>
              <a:off x="3704373" y="2971176"/>
              <a:ext cx="783163" cy="728363"/>
              <a:chOff x="3559977" y="2971176"/>
              <a:chExt cx="783163" cy="728363"/>
            </a:xfrm>
          </p:grpSpPr>
          <p:sp>
            <p:nvSpPr>
              <p:cNvPr id="37" name="椭圆 36"/>
              <p:cNvSpPr/>
              <p:nvPr/>
            </p:nvSpPr>
            <p:spPr>
              <a:xfrm>
                <a:off x="3587321" y="2971176"/>
                <a:ext cx="728363" cy="728363"/>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lumMod val="50000"/>
                    </a:schemeClr>
                  </a:solidFill>
                </a:endParaRPr>
              </a:p>
            </p:txBody>
          </p:sp>
          <p:sp>
            <p:nvSpPr>
              <p:cNvPr id="38" name="TextBox 19"/>
              <p:cNvSpPr txBox="1">
                <a:spLocks noChangeArrowheads="1"/>
              </p:cNvSpPr>
              <p:nvPr/>
            </p:nvSpPr>
            <p:spPr bwMode="auto">
              <a:xfrm>
                <a:off x="3559977" y="3167487"/>
                <a:ext cx="783163" cy="298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zh-CN" altLang="en-US" sz="32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庄添夏</a:t>
                </a:r>
                <a:endParaRPr lang="zh-CN" altLang="en-US" sz="32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p:txBody>
          </p:sp>
        </p:grpSp>
        <p:grpSp>
          <p:nvGrpSpPr>
            <p:cNvPr id="39" name="组合 38"/>
            <p:cNvGrpSpPr/>
            <p:nvPr/>
          </p:nvGrpSpPr>
          <p:grpSpPr>
            <a:xfrm>
              <a:off x="6004775" y="2971176"/>
              <a:ext cx="804430" cy="728363"/>
              <a:chOff x="5860379" y="2971176"/>
              <a:chExt cx="804430" cy="728363"/>
            </a:xfrm>
          </p:grpSpPr>
          <p:sp>
            <p:nvSpPr>
              <p:cNvPr id="40" name="椭圆 39"/>
              <p:cNvSpPr/>
              <p:nvPr/>
            </p:nvSpPr>
            <p:spPr>
              <a:xfrm>
                <a:off x="5898524" y="2971176"/>
                <a:ext cx="728363" cy="728363"/>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lumMod val="50000"/>
                    </a:schemeClr>
                  </a:solidFill>
                </a:endParaRPr>
              </a:p>
            </p:txBody>
          </p:sp>
          <p:sp>
            <p:nvSpPr>
              <p:cNvPr id="41" name="TextBox 19"/>
              <p:cNvSpPr txBox="1">
                <a:spLocks noChangeArrowheads="1"/>
              </p:cNvSpPr>
              <p:nvPr/>
            </p:nvSpPr>
            <p:spPr bwMode="auto">
              <a:xfrm>
                <a:off x="5860379" y="3186276"/>
                <a:ext cx="804430" cy="298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zh-CN" altLang="en-US" sz="32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朱双港</a:t>
                </a:r>
                <a:endParaRPr lang="zh-CN" altLang="en-US" sz="32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p:txBody>
          </p:sp>
        </p:grpSp>
        <p:grpSp>
          <p:nvGrpSpPr>
            <p:cNvPr id="42" name="组合 41"/>
            <p:cNvGrpSpPr/>
            <p:nvPr/>
          </p:nvGrpSpPr>
          <p:grpSpPr>
            <a:xfrm>
              <a:off x="2564271" y="1829388"/>
              <a:ext cx="779788" cy="728363"/>
              <a:chOff x="2419875" y="1829388"/>
              <a:chExt cx="779788" cy="728363"/>
            </a:xfrm>
          </p:grpSpPr>
          <p:sp>
            <p:nvSpPr>
              <p:cNvPr id="43" name="椭圆 42"/>
              <p:cNvSpPr/>
              <p:nvPr/>
            </p:nvSpPr>
            <p:spPr>
              <a:xfrm>
                <a:off x="2445531" y="1829388"/>
                <a:ext cx="728363" cy="728363"/>
              </a:xfrm>
              <a:prstGeom prst="ellipse">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endParaRPr>
              </a:p>
            </p:txBody>
          </p:sp>
          <p:sp>
            <p:nvSpPr>
              <p:cNvPr id="44" name="TextBox 19"/>
              <p:cNvSpPr txBox="1">
                <a:spLocks noChangeArrowheads="1"/>
              </p:cNvSpPr>
              <p:nvPr/>
            </p:nvSpPr>
            <p:spPr bwMode="auto">
              <a:xfrm>
                <a:off x="2419875" y="2015981"/>
                <a:ext cx="779788" cy="298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zh-CN" altLang="en-US" sz="32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庄雪澄</a:t>
                </a:r>
                <a:endParaRPr lang="zh-CN" altLang="en-US" sz="32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p:txBody>
          </p:sp>
        </p:grpSp>
        <p:grpSp>
          <p:nvGrpSpPr>
            <p:cNvPr id="45" name="组合 44"/>
            <p:cNvGrpSpPr/>
            <p:nvPr/>
          </p:nvGrpSpPr>
          <p:grpSpPr>
            <a:xfrm>
              <a:off x="4819495" y="1829388"/>
              <a:ext cx="836837" cy="728363"/>
              <a:chOff x="4675099" y="1829388"/>
              <a:chExt cx="836837" cy="728363"/>
            </a:xfrm>
          </p:grpSpPr>
          <p:sp>
            <p:nvSpPr>
              <p:cNvPr id="46" name="椭圆 45"/>
              <p:cNvSpPr/>
              <p:nvPr/>
            </p:nvSpPr>
            <p:spPr>
              <a:xfrm>
                <a:off x="4729110" y="1829388"/>
                <a:ext cx="728363" cy="728363"/>
              </a:xfrm>
              <a:prstGeom prst="ellipse">
                <a:avLst/>
              </a:prstGeom>
              <a:solidFill>
                <a:srgbClr val="FE97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endParaRPr>
              </a:p>
            </p:txBody>
          </p:sp>
          <p:sp>
            <p:nvSpPr>
              <p:cNvPr id="47" name="TextBox 19"/>
              <p:cNvSpPr txBox="1">
                <a:spLocks noChangeArrowheads="1"/>
              </p:cNvSpPr>
              <p:nvPr/>
            </p:nvSpPr>
            <p:spPr bwMode="auto">
              <a:xfrm>
                <a:off x="4675099" y="2027319"/>
                <a:ext cx="836837" cy="298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zh-CN" altLang="en-US" sz="32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权世豪</a:t>
                </a:r>
                <a:endParaRPr lang="zh-CN" altLang="en-US" sz="32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p:txBody>
          </p:sp>
        </p:grpSp>
      </p:grpSp>
      <p:cxnSp>
        <p:nvCxnSpPr>
          <p:cNvPr id="51" name="直接连接符 50"/>
          <p:cNvCxnSpPr/>
          <p:nvPr/>
        </p:nvCxnSpPr>
        <p:spPr>
          <a:xfrm flipV="1">
            <a:off x="6716395" y="2984500"/>
            <a:ext cx="894080" cy="963295"/>
          </a:xfrm>
          <a:prstGeom prst="line">
            <a:avLst/>
          </a:prstGeom>
          <a:ln w="3175">
            <a:solidFill>
              <a:schemeClr val="bg1">
                <a:lumMod val="50000"/>
              </a:schemeClr>
            </a:solidFill>
            <a:prstDash val="solid"/>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762071" y="209347"/>
            <a:ext cx="1201290" cy="755738"/>
            <a:chOff x="6404855" y="1211527"/>
            <a:chExt cx="1201290" cy="755738"/>
          </a:xfrm>
        </p:grpSpPr>
        <p:sp>
          <p:nvSpPr>
            <p:cNvPr id="20"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0" name="TextBox 8"/>
            <p:cNvSpPr txBox="1"/>
            <p:nvPr/>
          </p:nvSpPr>
          <p:spPr>
            <a:xfrm>
              <a:off x="6404855" y="1253660"/>
              <a:ext cx="1201290" cy="645160"/>
            </a:xfrm>
            <a:prstGeom prst="rect">
              <a:avLst/>
            </a:prstGeom>
            <a:noFill/>
          </p:spPr>
          <p:txBody>
            <a:bodyPr wrap="square" rtlCol="0">
              <a:spAutoFit/>
            </a:bodyPr>
            <a:lstStyle/>
            <a:p>
              <a:pPr algn="ctr"/>
              <a:r>
                <a:rPr lang="en-US" altLang="zh-CN" sz="3600" b="1" spc="-300" dirty="0">
                  <a:solidFill>
                    <a:schemeClr val="bg1"/>
                  </a:solidFill>
                  <a:latin typeface="微软雅黑" panose="020B0503020204020204" pitchFamily="34" charset="-122"/>
                  <a:ea typeface="微软雅黑" panose="020B0503020204020204" pitchFamily="34" charset="-122"/>
                </a:rPr>
                <a:t>B</a:t>
              </a:r>
              <a:endParaRPr lang="en-US" altLang="zh-CN" sz="3600" b="1" spc="-3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10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par>
                          <p:cTn id="11" fill="hold">
                            <p:stCondLst>
                              <p:cond delay="600"/>
                            </p:stCondLst>
                            <p:childTnLst>
                              <p:par>
                                <p:cTn id="12" presetID="42"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par>
                                <p:cTn id="17" presetID="3" presetClass="entr" presetSubtype="10"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blinds(horizontal)">
                                      <p:cBhvr>
                                        <p:cTn id="19" dur="500"/>
                                        <p:tgtEl>
                                          <p:spTgt spid="51"/>
                                        </p:tgtEl>
                                      </p:cBhvr>
                                    </p:animEffect>
                                  </p:childTnLst>
                                </p:cTn>
                              </p:par>
                              <p:par>
                                <p:cTn id="20" presetID="53" presetClass="entr" presetSubtype="16"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任意多边形 83"/>
          <p:cNvSpPr/>
          <p:nvPr/>
        </p:nvSpPr>
        <p:spPr bwMode="auto">
          <a:xfrm rot="16377237">
            <a:off x="5502506" y="985759"/>
            <a:ext cx="1007498" cy="100546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7" name="任意多边形 83"/>
          <p:cNvSpPr/>
          <p:nvPr/>
        </p:nvSpPr>
        <p:spPr bwMode="auto">
          <a:xfrm rot="16377237">
            <a:off x="6445090" y="2659707"/>
            <a:ext cx="1004844" cy="100282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8" name="任意多边形 83"/>
          <p:cNvSpPr/>
          <p:nvPr/>
        </p:nvSpPr>
        <p:spPr bwMode="auto">
          <a:xfrm rot="16377237">
            <a:off x="4232652" y="1594334"/>
            <a:ext cx="1164522" cy="1162172"/>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29" name="任意多边形 83"/>
          <p:cNvSpPr/>
          <p:nvPr/>
        </p:nvSpPr>
        <p:spPr bwMode="auto">
          <a:xfrm rot="16377237">
            <a:off x="5324067" y="1662388"/>
            <a:ext cx="1635976" cy="163267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0" name="任意多边形 83"/>
          <p:cNvSpPr/>
          <p:nvPr/>
        </p:nvSpPr>
        <p:spPr bwMode="auto">
          <a:xfrm rot="5222763" flipH="1">
            <a:off x="7104582" y="1037585"/>
            <a:ext cx="242276" cy="241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1" name="任意多边形 83"/>
          <p:cNvSpPr/>
          <p:nvPr/>
        </p:nvSpPr>
        <p:spPr bwMode="auto">
          <a:xfrm rot="16377237">
            <a:off x="7359596" y="1476881"/>
            <a:ext cx="286326" cy="28575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2" name="任意多边形 83"/>
          <p:cNvSpPr/>
          <p:nvPr/>
        </p:nvSpPr>
        <p:spPr bwMode="auto">
          <a:xfrm rot="16377237">
            <a:off x="4819134" y="2881157"/>
            <a:ext cx="1004844" cy="100282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3" name="任意多边形 83"/>
          <p:cNvSpPr/>
          <p:nvPr/>
        </p:nvSpPr>
        <p:spPr bwMode="auto">
          <a:xfrm rot="5222763" flipH="1">
            <a:off x="4601899" y="3789267"/>
            <a:ext cx="242276" cy="24178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22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4" name="任意多边形 83"/>
          <p:cNvSpPr/>
          <p:nvPr/>
        </p:nvSpPr>
        <p:spPr bwMode="auto">
          <a:xfrm rot="16377237">
            <a:off x="4061429" y="3317445"/>
            <a:ext cx="286326" cy="28575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C00000">
                  <a:alpha val="22000"/>
                </a:srgbClr>
              </a:gs>
              <a:gs pos="100000">
                <a:srgbClr val="FE978C"/>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35" name="TextBox 34"/>
          <p:cNvSpPr txBox="1"/>
          <p:nvPr/>
        </p:nvSpPr>
        <p:spPr>
          <a:xfrm>
            <a:off x="5340648" y="1838581"/>
            <a:ext cx="1604310" cy="1198880"/>
          </a:xfrm>
          <a:prstGeom prst="rect">
            <a:avLst/>
          </a:prstGeom>
          <a:noFill/>
        </p:spPr>
        <p:txBody>
          <a:bodyPr wrap="square" rtlCol="0">
            <a:spAutoFit/>
          </a:bodyPr>
          <a:lstStyle/>
          <a:p>
            <a:pPr algn="ctr"/>
            <a:r>
              <a:rPr lang="en-US" altLang="zh-CN" sz="7200" b="1" spc="-300" dirty="0">
                <a:solidFill>
                  <a:schemeClr val="bg1"/>
                </a:solidFill>
                <a:latin typeface="微软雅黑" panose="020B0503020204020204" pitchFamily="34" charset="-122"/>
                <a:ea typeface="微软雅黑" panose="020B0503020204020204" pitchFamily="34" charset="-122"/>
              </a:rPr>
              <a:t>C</a:t>
            </a:r>
            <a:endParaRPr lang="zh-CN" altLang="en-US" sz="7200" b="1" spc="-300" dirty="0">
              <a:solidFill>
                <a:schemeClr val="bg1"/>
              </a:solidFill>
              <a:latin typeface="微软雅黑" panose="020B0503020204020204" pitchFamily="34" charset="-122"/>
              <a:ea typeface="微软雅黑" panose="020B0503020204020204" pitchFamily="34" charset="-122"/>
            </a:endParaRPr>
          </a:p>
        </p:txBody>
      </p:sp>
      <p:sp>
        <p:nvSpPr>
          <p:cNvPr id="36" name="矩形 69"/>
          <p:cNvSpPr>
            <a:spLocks noChangeArrowheads="1"/>
          </p:cNvSpPr>
          <p:nvPr/>
        </p:nvSpPr>
        <p:spPr bwMode="auto">
          <a:xfrm>
            <a:off x="3520536" y="4456150"/>
            <a:ext cx="5137076" cy="706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0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作品详情</a:t>
            </a:r>
            <a:endParaRPr lang="zh-CN" altLang="en-US" sz="40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cxnSp>
        <p:nvCxnSpPr>
          <p:cNvPr id="38" name="直接连接符 37"/>
          <p:cNvCxnSpPr/>
          <p:nvPr/>
        </p:nvCxnSpPr>
        <p:spPr>
          <a:xfrm>
            <a:off x="2355933" y="4840452"/>
            <a:ext cx="1456264"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8319033" y="4840452"/>
            <a:ext cx="1379619"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750" fill="hold"/>
                                        <p:tgtEl>
                                          <p:spTgt spid="26"/>
                                        </p:tgtEl>
                                        <p:attrNameLst>
                                          <p:attrName>ppt_w</p:attrName>
                                        </p:attrNameLst>
                                      </p:cBhvr>
                                      <p:tavLst>
                                        <p:tav tm="0">
                                          <p:val>
                                            <p:fltVal val="0"/>
                                          </p:val>
                                        </p:tav>
                                        <p:tav tm="100000">
                                          <p:val>
                                            <p:strVal val="#ppt_w"/>
                                          </p:val>
                                        </p:tav>
                                      </p:tavLst>
                                    </p:anim>
                                    <p:anim calcmode="lin" valueType="num">
                                      <p:cBhvr>
                                        <p:cTn id="8" dur="750" fill="hold"/>
                                        <p:tgtEl>
                                          <p:spTgt spid="26"/>
                                        </p:tgtEl>
                                        <p:attrNameLst>
                                          <p:attrName>ppt_h</p:attrName>
                                        </p:attrNameLst>
                                      </p:cBhvr>
                                      <p:tavLst>
                                        <p:tav tm="0">
                                          <p:val>
                                            <p:fltVal val="0"/>
                                          </p:val>
                                        </p:tav>
                                        <p:tav tm="100000">
                                          <p:val>
                                            <p:strVal val="#ppt_h"/>
                                          </p:val>
                                        </p:tav>
                                      </p:tavLst>
                                    </p:anim>
                                    <p:animEffect transition="in" filter="fade">
                                      <p:cBhvr>
                                        <p:cTn id="9" dur="750"/>
                                        <p:tgtEl>
                                          <p:spTgt spid="26"/>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27"/>
                                        </p:tgtEl>
                                        <p:attrNameLst>
                                          <p:attrName>style.visibility</p:attrName>
                                        </p:attrNameLst>
                                      </p:cBhvr>
                                      <p:to>
                                        <p:strVal val="visible"/>
                                      </p:to>
                                    </p:set>
                                    <p:anim calcmode="lin" valueType="num">
                                      <p:cBhvr>
                                        <p:cTn id="12" dur="750" fill="hold"/>
                                        <p:tgtEl>
                                          <p:spTgt spid="27"/>
                                        </p:tgtEl>
                                        <p:attrNameLst>
                                          <p:attrName>ppt_w</p:attrName>
                                        </p:attrNameLst>
                                      </p:cBhvr>
                                      <p:tavLst>
                                        <p:tav tm="0">
                                          <p:val>
                                            <p:fltVal val="0"/>
                                          </p:val>
                                        </p:tav>
                                        <p:tav tm="100000">
                                          <p:val>
                                            <p:strVal val="#ppt_w"/>
                                          </p:val>
                                        </p:tav>
                                      </p:tavLst>
                                    </p:anim>
                                    <p:anim calcmode="lin" valueType="num">
                                      <p:cBhvr>
                                        <p:cTn id="13" dur="750" fill="hold"/>
                                        <p:tgtEl>
                                          <p:spTgt spid="27"/>
                                        </p:tgtEl>
                                        <p:attrNameLst>
                                          <p:attrName>ppt_h</p:attrName>
                                        </p:attrNameLst>
                                      </p:cBhvr>
                                      <p:tavLst>
                                        <p:tav tm="0">
                                          <p:val>
                                            <p:fltVal val="0"/>
                                          </p:val>
                                        </p:tav>
                                        <p:tav tm="100000">
                                          <p:val>
                                            <p:strVal val="#ppt_h"/>
                                          </p:val>
                                        </p:tav>
                                      </p:tavLst>
                                    </p:anim>
                                    <p:animEffect transition="in" filter="fade">
                                      <p:cBhvr>
                                        <p:cTn id="14" dur="750"/>
                                        <p:tgtEl>
                                          <p:spTgt spid="27"/>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28"/>
                                        </p:tgtEl>
                                        <p:attrNameLst>
                                          <p:attrName>style.visibility</p:attrName>
                                        </p:attrNameLst>
                                      </p:cBhvr>
                                      <p:to>
                                        <p:strVal val="visible"/>
                                      </p:to>
                                    </p:set>
                                    <p:anim calcmode="lin" valueType="num">
                                      <p:cBhvr>
                                        <p:cTn id="17" dur="750" fill="hold"/>
                                        <p:tgtEl>
                                          <p:spTgt spid="28"/>
                                        </p:tgtEl>
                                        <p:attrNameLst>
                                          <p:attrName>ppt_w</p:attrName>
                                        </p:attrNameLst>
                                      </p:cBhvr>
                                      <p:tavLst>
                                        <p:tav tm="0">
                                          <p:val>
                                            <p:fltVal val="0"/>
                                          </p:val>
                                        </p:tav>
                                        <p:tav tm="100000">
                                          <p:val>
                                            <p:strVal val="#ppt_w"/>
                                          </p:val>
                                        </p:tav>
                                      </p:tavLst>
                                    </p:anim>
                                    <p:anim calcmode="lin" valueType="num">
                                      <p:cBhvr>
                                        <p:cTn id="18" dur="750" fill="hold"/>
                                        <p:tgtEl>
                                          <p:spTgt spid="28"/>
                                        </p:tgtEl>
                                        <p:attrNameLst>
                                          <p:attrName>ppt_h</p:attrName>
                                        </p:attrNameLst>
                                      </p:cBhvr>
                                      <p:tavLst>
                                        <p:tav tm="0">
                                          <p:val>
                                            <p:fltVal val="0"/>
                                          </p:val>
                                        </p:tav>
                                        <p:tav tm="100000">
                                          <p:val>
                                            <p:strVal val="#ppt_h"/>
                                          </p:val>
                                        </p:tav>
                                      </p:tavLst>
                                    </p:anim>
                                    <p:animEffect transition="in" filter="fade">
                                      <p:cBhvr>
                                        <p:cTn id="19" dur="750"/>
                                        <p:tgtEl>
                                          <p:spTgt spid="28"/>
                                        </p:tgtEl>
                                      </p:cBhvr>
                                    </p:animEffect>
                                  </p:childTnLst>
                                </p:cTn>
                              </p:par>
                              <p:par>
                                <p:cTn id="20" presetID="53" presetClass="entr" presetSubtype="16" fill="hold" grpId="0" nodeType="withEffect">
                                  <p:stCondLst>
                                    <p:cond delay="100"/>
                                  </p:stCondLst>
                                  <p:childTnLst>
                                    <p:set>
                                      <p:cBhvr>
                                        <p:cTn id="21" dur="1" fill="hold">
                                          <p:stCondLst>
                                            <p:cond delay="0"/>
                                          </p:stCondLst>
                                        </p:cTn>
                                        <p:tgtEl>
                                          <p:spTgt spid="29"/>
                                        </p:tgtEl>
                                        <p:attrNameLst>
                                          <p:attrName>style.visibility</p:attrName>
                                        </p:attrNameLst>
                                      </p:cBhvr>
                                      <p:to>
                                        <p:strVal val="visible"/>
                                      </p:to>
                                    </p:set>
                                    <p:anim calcmode="lin" valueType="num">
                                      <p:cBhvr>
                                        <p:cTn id="22" dur="750" fill="hold"/>
                                        <p:tgtEl>
                                          <p:spTgt spid="29"/>
                                        </p:tgtEl>
                                        <p:attrNameLst>
                                          <p:attrName>ppt_w</p:attrName>
                                        </p:attrNameLst>
                                      </p:cBhvr>
                                      <p:tavLst>
                                        <p:tav tm="0">
                                          <p:val>
                                            <p:fltVal val="0"/>
                                          </p:val>
                                        </p:tav>
                                        <p:tav tm="100000">
                                          <p:val>
                                            <p:strVal val="#ppt_w"/>
                                          </p:val>
                                        </p:tav>
                                      </p:tavLst>
                                    </p:anim>
                                    <p:anim calcmode="lin" valueType="num">
                                      <p:cBhvr>
                                        <p:cTn id="23" dur="750" fill="hold"/>
                                        <p:tgtEl>
                                          <p:spTgt spid="29"/>
                                        </p:tgtEl>
                                        <p:attrNameLst>
                                          <p:attrName>ppt_h</p:attrName>
                                        </p:attrNameLst>
                                      </p:cBhvr>
                                      <p:tavLst>
                                        <p:tav tm="0">
                                          <p:val>
                                            <p:fltVal val="0"/>
                                          </p:val>
                                        </p:tav>
                                        <p:tav tm="100000">
                                          <p:val>
                                            <p:strVal val="#ppt_h"/>
                                          </p:val>
                                        </p:tav>
                                      </p:tavLst>
                                    </p:anim>
                                    <p:animEffect transition="in" filter="fade">
                                      <p:cBhvr>
                                        <p:cTn id="24" dur="750"/>
                                        <p:tgtEl>
                                          <p:spTgt spid="29"/>
                                        </p:tgtEl>
                                      </p:cBhvr>
                                    </p:animEffect>
                                  </p:childTnLst>
                                </p:cTn>
                              </p:par>
                              <p:par>
                                <p:cTn id="25" presetID="53" presetClass="entr" presetSubtype="16" fill="hold" grpId="0" nodeType="withEffect">
                                  <p:stCondLst>
                                    <p:cond delay="300"/>
                                  </p:stCondLst>
                                  <p:childTnLst>
                                    <p:set>
                                      <p:cBhvr>
                                        <p:cTn id="26" dur="1" fill="hold">
                                          <p:stCondLst>
                                            <p:cond delay="0"/>
                                          </p:stCondLst>
                                        </p:cTn>
                                        <p:tgtEl>
                                          <p:spTgt spid="30"/>
                                        </p:tgtEl>
                                        <p:attrNameLst>
                                          <p:attrName>style.visibility</p:attrName>
                                        </p:attrNameLst>
                                      </p:cBhvr>
                                      <p:to>
                                        <p:strVal val="visible"/>
                                      </p:to>
                                    </p:set>
                                    <p:anim calcmode="lin" valueType="num">
                                      <p:cBhvr>
                                        <p:cTn id="27" dur="750" fill="hold"/>
                                        <p:tgtEl>
                                          <p:spTgt spid="30"/>
                                        </p:tgtEl>
                                        <p:attrNameLst>
                                          <p:attrName>ppt_w</p:attrName>
                                        </p:attrNameLst>
                                      </p:cBhvr>
                                      <p:tavLst>
                                        <p:tav tm="0">
                                          <p:val>
                                            <p:fltVal val="0"/>
                                          </p:val>
                                        </p:tav>
                                        <p:tav tm="100000">
                                          <p:val>
                                            <p:strVal val="#ppt_w"/>
                                          </p:val>
                                        </p:tav>
                                      </p:tavLst>
                                    </p:anim>
                                    <p:anim calcmode="lin" valueType="num">
                                      <p:cBhvr>
                                        <p:cTn id="28" dur="750" fill="hold"/>
                                        <p:tgtEl>
                                          <p:spTgt spid="30"/>
                                        </p:tgtEl>
                                        <p:attrNameLst>
                                          <p:attrName>ppt_h</p:attrName>
                                        </p:attrNameLst>
                                      </p:cBhvr>
                                      <p:tavLst>
                                        <p:tav tm="0">
                                          <p:val>
                                            <p:fltVal val="0"/>
                                          </p:val>
                                        </p:tav>
                                        <p:tav tm="100000">
                                          <p:val>
                                            <p:strVal val="#ppt_h"/>
                                          </p:val>
                                        </p:tav>
                                      </p:tavLst>
                                    </p:anim>
                                    <p:animEffect transition="in" filter="fade">
                                      <p:cBhvr>
                                        <p:cTn id="29" dur="750"/>
                                        <p:tgtEl>
                                          <p:spTgt spid="30"/>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31"/>
                                        </p:tgtEl>
                                        <p:attrNameLst>
                                          <p:attrName>style.visibility</p:attrName>
                                        </p:attrNameLst>
                                      </p:cBhvr>
                                      <p:to>
                                        <p:strVal val="visible"/>
                                      </p:to>
                                    </p:set>
                                    <p:anim calcmode="lin" valueType="num">
                                      <p:cBhvr>
                                        <p:cTn id="32" dur="750" fill="hold"/>
                                        <p:tgtEl>
                                          <p:spTgt spid="31"/>
                                        </p:tgtEl>
                                        <p:attrNameLst>
                                          <p:attrName>ppt_w</p:attrName>
                                        </p:attrNameLst>
                                      </p:cBhvr>
                                      <p:tavLst>
                                        <p:tav tm="0">
                                          <p:val>
                                            <p:fltVal val="0"/>
                                          </p:val>
                                        </p:tav>
                                        <p:tav tm="100000">
                                          <p:val>
                                            <p:strVal val="#ppt_w"/>
                                          </p:val>
                                        </p:tav>
                                      </p:tavLst>
                                    </p:anim>
                                    <p:anim calcmode="lin" valueType="num">
                                      <p:cBhvr>
                                        <p:cTn id="33" dur="750" fill="hold"/>
                                        <p:tgtEl>
                                          <p:spTgt spid="31"/>
                                        </p:tgtEl>
                                        <p:attrNameLst>
                                          <p:attrName>ppt_h</p:attrName>
                                        </p:attrNameLst>
                                      </p:cBhvr>
                                      <p:tavLst>
                                        <p:tav tm="0">
                                          <p:val>
                                            <p:fltVal val="0"/>
                                          </p:val>
                                        </p:tav>
                                        <p:tav tm="100000">
                                          <p:val>
                                            <p:strVal val="#ppt_h"/>
                                          </p:val>
                                        </p:tav>
                                      </p:tavLst>
                                    </p:anim>
                                    <p:animEffect transition="in" filter="fade">
                                      <p:cBhvr>
                                        <p:cTn id="34" dur="750"/>
                                        <p:tgtEl>
                                          <p:spTgt spid="31"/>
                                        </p:tgtEl>
                                      </p:cBhvr>
                                    </p:animEffect>
                                  </p:childTnLst>
                                </p:cTn>
                              </p:par>
                              <p:par>
                                <p:cTn id="35" presetID="53" presetClass="entr" presetSubtype="16" fill="hold" grpId="0" nodeType="withEffect">
                                  <p:stCondLst>
                                    <p:cond delay="200"/>
                                  </p:stCondLst>
                                  <p:childTnLst>
                                    <p:set>
                                      <p:cBhvr>
                                        <p:cTn id="36" dur="1" fill="hold">
                                          <p:stCondLst>
                                            <p:cond delay="0"/>
                                          </p:stCondLst>
                                        </p:cTn>
                                        <p:tgtEl>
                                          <p:spTgt spid="32"/>
                                        </p:tgtEl>
                                        <p:attrNameLst>
                                          <p:attrName>style.visibility</p:attrName>
                                        </p:attrNameLst>
                                      </p:cBhvr>
                                      <p:to>
                                        <p:strVal val="visible"/>
                                      </p:to>
                                    </p:set>
                                    <p:anim calcmode="lin" valueType="num">
                                      <p:cBhvr>
                                        <p:cTn id="37" dur="750" fill="hold"/>
                                        <p:tgtEl>
                                          <p:spTgt spid="32"/>
                                        </p:tgtEl>
                                        <p:attrNameLst>
                                          <p:attrName>ppt_w</p:attrName>
                                        </p:attrNameLst>
                                      </p:cBhvr>
                                      <p:tavLst>
                                        <p:tav tm="0">
                                          <p:val>
                                            <p:fltVal val="0"/>
                                          </p:val>
                                        </p:tav>
                                        <p:tav tm="100000">
                                          <p:val>
                                            <p:strVal val="#ppt_w"/>
                                          </p:val>
                                        </p:tav>
                                      </p:tavLst>
                                    </p:anim>
                                    <p:anim calcmode="lin" valueType="num">
                                      <p:cBhvr>
                                        <p:cTn id="38" dur="750" fill="hold"/>
                                        <p:tgtEl>
                                          <p:spTgt spid="32"/>
                                        </p:tgtEl>
                                        <p:attrNameLst>
                                          <p:attrName>ppt_h</p:attrName>
                                        </p:attrNameLst>
                                      </p:cBhvr>
                                      <p:tavLst>
                                        <p:tav tm="0">
                                          <p:val>
                                            <p:fltVal val="0"/>
                                          </p:val>
                                        </p:tav>
                                        <p:tav tm="100000">
                                          <p:val>
                                            <p:strVal val="#ppt_h"/>
                                          </p:val>
                                        </p:tav>
                                      </p:tavLst>
                                    </p:anim>
                                    <p:animEffect transition="in" filter="fade">
                                      <p:cBhvr>
                                        <p:cTn id="39" dur="750"/>
                                        <p:tgtEl>
                                          <p:spTgt spid="32"/>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p:cTn id="42" dur="750" fill="hold"/>
                                        <p:tgtEl>
                                          <p:spTgt spid="33"/>
                                        </p:tgtEl>
                                        <p:attrNameLst>
                                          <p:attrName>ppt_w</p:attrName>
                                        </p:attrNameLst>
                                      </p:cBhvr>
                                      <p:tavLst>
                                        <p:tav tm="0">
                                          <p:val>
                                            <p:fltVal val="0"/>
                                          </p:val>
                                        </p:tav>
                                        <p:tav tm="100000">
                                          <p:val>
                                            <p:strVal val="#ppt_w"/>
                                          </p:val>
                                        </p:tav>
                                      </p:tavLst>
                                    </p:anim>
                                    <p:anim calcmode="lin" valueType="num">
                                      <p:cBhvr>
                                        <p:cTn id="43" dur="750" fill="hold"/>
                                        <p:tgtEl>
                                          <p:spTgt spid="33"/>
                                        </p:tgtEl>
                                        <p:attrNameLst>
                                          <p:attrName>ppt_h</p:attrName>
                                        </p:attrNameLst>
                                      </p:cBhvr>
                                      <p:tavLst>
                                        <p:tav tm="0">
                                          <p:val>
                                            <p:fltVal val="0"/>
                                          </p:val>
                                        </p:tav>
                                        <p:tav tm="100000">
                                          <p:val>
                                            <p:strVal val="#ppt_h"/>
                                          </p:val>
                                        </p:tav>
                                      </p:tavLst>
                                    </p:anim>
                                    <p:animEffect transition="in" filter="fade">
                                      <p:cBhvr>
                                        <p:cTn id="44" dur="750"/>
                                        <p:tgtEl>
                                          <p:spTgt spid="33"/>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34"/>
                                        </p:tgtEl>
                                        <p:attrNameLst>
                                          <p:attrName>style.visibility</p:attrName>
                                        </p:attrNameLst>
                                      </p:cBhvr>
                                      <p:to>
                                        <p:strVal val="visible"/>
                                      </p:to>
                                    </p:set>
                                    <p:anim calcmode="lin" valueType="num">
                                      <p:cBhvr>
                                        <p:cTn id="47" dur="750" fill="hold"/>
                                        <p:tgtEl>
                                          <p:spTgt spid="34"/>
                                        </p:tgtEl>
                                        <p:attrNameLst>
                                          <p:attrName>ppt_w</p:attrName>
                                        </p:attrNameLst>
                                      </p:cBhvr>
                                      <p:tavLst>
                                        <p:tav tm="0">
                                          <p:val>
                                            <p:fltVal val="0"/>
                                          </p:val>
                                        </p:tav>
                                        <p:tav tm="100000">
                                          <p:val>
                                            <p:strVal val="#ppt_w"/>
                                          </p:val>
                                        </p:tav>
                                      </p:tavLst>
                                    </p:anim>
                                    <p:anim calcmode="lin" valueType="num">
                                      <p:cBhvr>
                                        <p:cTn id="48" dur="750" fill="hold"/>
                                        <p:tgtEl>
                                          <p:spTgt spid="34"/>
                                        </p:tgtEl>
                                        <p:attrNameLst>
                                          <p:attrName>ppt_h</p:attrName>
                                        </p:attrNameLst>
                                      </p:cBhvr>
                                      <p:tavLst>
                                        <p:tav tm="0">
                                          <p:val>
                                            <p:fltVal val="0"/>
                                          </p:val>
                                        </p:tav>
                                        <p:tav tm="100000">
                                          <p:val>
                                            <p:strVal val="#ppt_h"/>
                                          </p:val>
                                        </p:tav>
                                      </p:tavLst>
                                    </p:anim>
                                    <p:animEffect transition="in" filter="fade">
                                      <p:cBhvr>
                                        <p:cTn id="49" dur="750"/>
                                        <p:tgtEl>
                                          <p:spTgt spid="34"/>
                                        </p:tgtEl>
                                      </p:cBhvr>
                                    </p:animEffect>
                                  </p:childTnLst>
                                </p:cTn>
                              </p:par>
                            </p:childTnLst>
                          </p:cTn>
                        </p:par>
                        <p:par>
                          <p:cTn id="50" fill="hold">
                            <p:stCondLst>
                              <p:cond delay="1000"/>
                            </p:stCondLst>
                            <p:childTnLst>
                              <p:par>
                                <p:cTn id="51" presetID="31" presetClass="entr" presetSubtype="0" fill="hold" grpId="0" nodeType="afterEffect">
                                  <p:stCondLst>
                                    <p:cond delay="0"/>
                                  </p:stCondLst>
                                  <p:iterate type="lt">
                                    <p:tmPct val="5000"/>
                                  </p:iterate>
                                  <p:childTnLst>
                                    <p:set>
                                      <p:cBhvr>
                                        <p:cTn id="52" dur="1" fill="hold">
                                          <p:stCondLst>
                                            <p:cond delay="0"/>
                                          </p:stCondLst>
                                        </p:cTn>
                                        <p:tgtEl>
                                          <p:spTgt spid="35"/>
                                        </p:tgtEl>
                                        <p:attrNameLst>
                                          <p:attrName>style.visibility</p:attrName>
                                        </p:attrNameLst>
                                      </p:cBhvr>
                                      <p:to>
                                        <p:strVal val="visible"/>
                                      </p:to>
                                    </p:set>
                                    <p:anim calcmode="lin" valueType="num">
                                      <p:cBhvr>
                                        <p:cTn id="53" dur="750" fill="hold"/>
                                        <p:tgtEl>
                                          <p:spTgt spid="35"/>
                                        </p:tgtEl>
                                        <p:attrNameLst>
                                          <p:attrName>ppt_w</p:attrName>
                                        </p:attrNameLst>
                                      </p:cBhvr>
                                      <p:tavLst>
                                        <p:tav tm="0">
                                          <p:val>
                                            <p:fltVal val="0"/>
                                          </p:val>
                                        </p:tav>
                                        <p:tav tm="100000">
                                          <p:val>
                                            <p:strVal val="#ppt_w"/>
                                          </p:val>
                                        </p:tav>
                                      </p:tavLst>
                                    </p:anim>
                                    <p:anim calcmode="lin" valueType="num">
                                      <p:cBhvr>
                                        <p:cTn id="54" dur="750" fill="hold"/>
                                        <p:tgtEl>
                                          <p:spTgt spid="35"/>
                                        </p:tgtEl>
                                        <p:attrNameLst>
                                          <p:attrName>ppt_h</p:attrName>
                                        </p:attrNameLst>
                                      </p:cBhvr>
                                      <p:tavLst>
                                        <p:tav tm="0">
                                          <p:val>
                                            <p:fltVal val="0"/>
                                          </p:val>
                                        </p:tav>
                                        <p:tav tm="100000">
                                          <p:val>
                                            <p:strVal val="#ppt_h"/>
                                          </p:val>
                                        </p:tav>
                                      </p:tavLst>
                                    </p:anim>
                                    <p:anim calcmode="lin" valueType="num">
                                      <p:cBhvr>
                                        <p:cTn id="55" dur="750" fill="hold"/>
                                        <p:tgtEl>
                                          <p:spTgt spid="35"/>
                                        </p:tgtEl>
                                        <p:attrNameLst>
                                          <p:attrName>style.rotation</p:attrName>
                                        </p:attrNameLst>
                                      </p:cBhvr>
                                      <p:tavLst>
                                        <p:tav tm="0">
                                          <p:val>
                                            <p:fltVal val="90"/>
                                          </p:val>
                                        </p:tav>
                                        <p:tav tm="100000">
                                          <p:val>
                                            <p:fltVal val="0"/>
                                          </p:val>
                                        </p:tav>
                                      </p:tavLst>
                                    </p:anim>
                                    <p:animEffect transition="in" filter="fade">
                                      <p:cBhvr>
                                        <p:cTn id="56" dur="750"/>
                                        <p:tgtEl>
                                          <p:spTgt spid="35"/>
                                        </p:tgtEl>
                                      </p:cBhvr>
                                    </p:animEffect>
                                  </p:childTnLst>
                                </p:cTn>
                              </p:par>
                            </p:childTnLst>
                          </p:cTn>
                        </p:par>
                        <p:par>
                          <p:cTn id="57" fill="hold">
                            <p:stCondLst>
                              <p:cond delay="750"/>
                            </p:stCondLst>
                            <p:childTnLst>
                              <p:par>
                                <p:cTn id="58" presetID="22" presetClass="entr" presetSubtype="8" fill="hold"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wipe(left)">
                                      <p:cBhvr>
                                        <p:cTn id="60" dur="500"/>
                                        <p:tgtEl>
                                          <p:spTgt spid="38"/>
                                        </p:tgtEl>
                                      </p:cBhvr>
                                    </p:animEffect>
                                  </p:childTnLst>
                                </p:cTn>
                              </p:par>
                              <p:par>
                                <p:cTn id="61" presetID="22" presetClass="entr" presetSubtype="2" fill="hold" nodeType="withEffect">
                                  <p:stCondLst>
                                    <p:cond delay="0"/>
                                  </p:stCondLst>
                                  <p:childTnLst>
                                    <p:set>
                                      <p:cBhvr>
                                        <p:cTn id="62" dur="1" fill="hold">
                                          <p:stCondLst>
                                            <p:cond delay="0"/>
                                          </p:stCondLst>
                                        </p:cTn>
                                        <p:tgtEl>
                                          <p:spTgt spid="39"/>
                                        </p:tgtEl>
                                        <p:attrNameLst>
                                          <p:attrName>style.visibility</p:attrName>
                                        </p:attrNameLst>
                                      </p:cBhvr>
                                      <p:to>
                                        <p:strVal val="visible"/>
                                      </p:to>
                                    </p:set>
                                    <p:animEffect transition="in" filter="wipe(right)">
                                      <p:cBhvr>
                                        <p:cTn id="63" dur="500"/>
                                        <p:tgtEl>
                                          <p:spTgt spid="39"/>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36"/>
                                        </p:tgtEl>
                                        <p:attrNameLst>
                                          <p:attrName>style.visibility</p:attrName>
                                        </p:attrNameLst>
                                      </p:cBhvr>
                                      <p:to>
                                        <p:strVal val="visible"/>
                                      </p:to>
                                    </p:set>
                                    <p:anim calcmode="lin" valueType="num">
                                      <p:cBhvr>
                                        <p:cTn id="66" dur="500" fill="hold"/>
                                        <p:tgtEl>
                                          <p:spTgt spid="36"/>
                                        </p:tgtEl>
                                        <p:attrNameLst>
                                          <p:attrName>ppt_w</p:attrName>
                                        </p:attrNameLst>
                                      </p:cBhvr>
                                      <p:tavLst>
                                        <p:tav tm="0">
                                          <p:val>
                                            <p:fltVal val="0"/>
                                          </p:val>
                                        </p:tav>
                                        <p:tav tm="100000">
                                          <p:val>
                                            <p:strVal val="#ppt_w"/>
                                          </p:val>
                                        </p:tav>
                                      </p:tavLst>
                                    </p:anim>
                                    <p:anim calcmode="lin" valueType="num">
                                      <p:cBhvr>
                                        <p:cTn id="67" dur="500" fill="hold"/>
                                        <p:tgtEl>
                                          <p:spTgt spid="36"/>
                                        </p:tgtEl>
                                        <p:attrNameLst>
                                          <p:attrName>ppt_h</p:attrName>
                                        </p:attrNameLst>
                                      </p:cBhvr>
                                      <p:tavLst>
                                        <p:tav tm="0">
                                          <p:val>
                                            <p:fltVal val="0"/>
                                          </p:val>
                                        </p:tav>
                                        <p:tav tm="100000">
                                          <p:val>
                                            <p:strVal val="#ppt_h"/>
                                          </p:val>
                                        </p:tav>
                                      </p:tavLst>
                                    </p:anim>
                                    <p:animEffect transition="in" filter="fade">
                                      <p:cBhvr>
                                        <p:cTn id="6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7" grpId="0" bldLvl="0" animBg="1"/>
      <p:bldP spid="28" grpId="0" bldLvl="0" animBg="1"/>
      <p:bldP spid="29" grpId="0" bldLvl="0" animBg="1"/>
      <p:bldP spid="30" grpId="0" bldLvl="0" animBg="1"/>
      <p:bldP spid="31" grpId="0" bldLvl="0" animBg="1"/>
      <p:bldP spid="32" grpId="0" bldLvl="0" animBg="1"/>
      <p:bldP spid="33" grpId="0" bldLvl="0" animBg="1"/>
      <p:bldP spid="34" grpId="0" bldLvl="0" animBg="1"/>
      <p:bldP spid="35" grpId="0"/>
      <p:bldP spid="3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灯片编号占位符 1"/>
          <p:cNvSpPr>
            <a:spLocks noGrp="1"/>
          </p:cNvSpPr>
          <p:nvPr>
            <p:ph type="sldNum" sz="quarter" idx="12"/>
          </p:nvPr>
        </p:nvSpPr>
        <p:spPr/>
        <p:txBody>
          <a:bodyPr/>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
        <p:nvSpPr>
          <p:cNvPr id="5" name="文本框 40"/>
          <p:cNvSpPr>
            <a:spLocks noChangeArrowheads="1"/>
          </p:cNvSpPr>
          <p:nvPr/>
        </p:nvSpPr>
        <p:spPr bwMode="auto">
          <a:xfrm>
            <a:off x="1867942" y="350763"/>
            <a:ext cx="231648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sz="28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rPr>
              <a:t>小屋制作过程</a:t>
            </a:r>
            <a:endParaRPr lang="zh-CN" sz="28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6" name="组合 5"/>
          <p:cNvGrpSpPr/>
          <p:nvPr/>
        </p:nvGrpSpPr>
        <p:grpSpPr>
          <a:xfrm>
            <a:off x="0" y="542924"/>
            <a:ext cx="12190413" cy="53182"/>
            <a:chOff x="0" y="542924"/>
            <a:chExt cx="12190413" cy="53182"/>
          </a:xfrm>
        </p:grpSpPr>
        <p:sp>
          <p:nvSpPr>
            <p:cNvPr id="7"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8" name="圆角矩形 39"/>
            <p:cNvSpPr>
              <a:spLocks noChangeArrowheads="1"/>
            </p:cNvSpPr>
            <p:nvPr/>
          </p:nvSpPr>
          <p:spPr bwMode="auto">
            <a:xfrm>
              <a:off x="0" y="542924"/>
              <a:ext cx="762000"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9" name="组合 8"/>
          <p:cNvGrpSpPr/>
          <p:nvPr/>
        </p:nvGrpSpPr>
        <p:grpSpPr>
          <a:xfrm>
            <a:off x="710636" y="218237"/>
            <a:ext cx="1201290" cy="755738"/>
            <a:chOff x="6404855" y="1211527"/>
            <a:chExt cx="1201290" cy="755738"/>
          </a:xfrm>
        </p:grpSpPr>
        <p:sp>
          <p:nvSpPr>
            <p:cNvPr id="10" name="任意多边形 83"/>
            <p:cNvSpPr/>
            <p:nvPr/>
          </p:nvSpPr>
          <p:spPr bwMode="auto">
            <a:xfrm rot="16377237">
              <a:off x="6641486" y="1212289"/>
              <a:ext cx="755738" cy="75421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a:gsLst>
                <a:gs pos="0">
                  <a:srgbClr val="0070C0">
                    <a:alpha val="44000"/>
                  </a:srgbClr>
                </a:gs>
                <a:gs pos="100000">
                  <a:srgbClr val="00B0F0"/>
                </a:gs>
              </a:gsLst>
              <a:lin ang="8100000" scaled="1"/>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kern="0">
                <a:solidFill>
                  <a:srgbClr val="FFFFFF"/>
                </a:solidFill>
              </a:endParaRPr>
            </a:p>
          </p:txBody>
        </p:sp>
        <p:sp>
          <p:nvSpPr>
            <p:cNvPr id="11" name="TextBox 8"/>
            <p:cNvSpPr txBox="1"/>
            <p:nvPr/>
          </p:nvSpPr>
          <p:spPr>
            <a:xfrm>
              <a:off x="6404855" y="1253660"/>
              <a:ext cx="1201290" cy="646331"/>
            </a:xfrm>
            <a:prstGeom prst="rect">
              <a:avLst/>
            </a:prstGeom>
            <a:noFill/>
          </p:spPr>
          <p:txBody>
            <a:bodyPr wrap="square" rtlCol="0">
              <a:spAutoFit/>
            </a:bodyPr>
            <a:lstStyle/>
            <a:p>
              <a:pPr algn="ctr"/>
              <a:r>
                <a:rPr lang="en-US" altLang="zh-CN" sz="3600" b="1" spc="-300" dirty="0" smtClean="0">
                  <a:solidFill>
                    <a:schemeClr val="bg1"/>
                  </a:solidFill>
                  <a:latin typeface="微软雅黑" panose="020B0503020204020204" pitchFamily="34" charset="-122"/>
                  <a:ea typeface="微软雅黑" panose="020B0503020204020204" pitchFamily="34" charset="-122"/>
                </a:rPr>
                <a:t>1</a:t>
              </a:r>
              <a:endParaRPr lang="zh-CN" altLang="en-US" sz="3600" b="1" spc="-300" dirty="0">
                <a:solidFill>
                  <a:schemeClr val="bg1"/>
                </a:solidFill>
                <a:latin typeface="微软雅黑" panose="020B0503020204020204" pitchFamily="34" charset="-122"/>
                <a:ea typeface="微软雅黑" panose="020B0503020204020204" pitchFamily="34" charset="-122"/>
              </a:endParaRPr>
            </a:p>
          </p:txBody>
        </p:sp>
      </p:grpSp>
      <p:pic>
        <p:nvPicPr>
          <p:cNvPr id="12" name="图片 11" descr="E466E78003B49CDF13F9ED60EB065E92"/>
          <p:cNvPicPr>
            <a:picLocks noChangeAspect="1"/>
          </p:cNvPicPr>
          <p:nvPr/>
        </p:nvPicPr>
        <p:blipFill>
          <a:blip r:embed="rId1"/>
          <a:stretch>
            <a:fillRect/>
          </a:stretch>
        </p:blipFill>
        <p:spPr>
          <a:xfrm>
            <a:off x="1073785" y="1042035"/>
            <a:ext cx="4028440" cy="5371465"/>
          </a:xfrm>
          <a:prstGeom prst="rect">
            <a:avLst/>
          </a:prstGeom>
        </p:spPr>
      </p:pic>
      <p:pic>
        <p:nvPicPr>
          <p:cNvPr id="13" name="图片 12" descr="6907F3AADE4D950BA0AFD08997EB2893"/>
          <p:cNvPicPr>
            <a:picLocks noChangeAspect="1"/>
          </p:cNvPicPr>
          <p:nvPr/>
        </p:nvPicPr>
        <p:blipFill>
          <a:blip r:embed="rId2"/>
          <a:stretch>
            <a:fillRect/>
          </a:stretch>
        </p:blipFill>
        <p:spPr>
          <a:xfrm>
            <a:off x="6554470" y="872490"/>
            <a:ext cx="4281805" cy="5709920"/>
          </a:xfrm>
          <a:prstGeom prst="rect">
            <a:avLst/>
          </a:prstGeom>
        </p:spPr>
      </p:pic>
      <p:pic>
        <p:nvPicPr>
          <p:cNvPr id="3" name="图片 2" descr="F6E369030818924F8CEA9B6D611077A5"/>
          <p:cNvPicPr>
            <a:picLocks noChangeAspect="1"/>
          </p:cNvPicPr>
          <p:nvPr/>
        </p:nvPicPr>
        <p:blipFill>
          <a:blip r:embed="rId3"/>
          <a:stretch>
            <a:fillRect/>
          </a:stretch>
        </p:blipFill>
        <p:spPr>
          <a:xfrm rot="16200000">
            <a:off x="3324860" y="175260"/>
            <a:ext cx="5201285" cy="69348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par>
                                <p:cTn id="10" presetID="22" presetClass="entr" presetSubtype="8" fill="hold" nodeType="withEffect">
                                  <p:stCondLst>
                                    <p:cond delay="10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xit" presetSubtype="4" fill="hold" nodeType="clickEffect">
                                  <p:stCondLst>
                                    <p:cond delay="0"/>
                                  </p:stCondLst>
                                  <p:childTnLst>
                                    <p:animEffect transition="out" filter="wipe(down)">
                                      <p:cBhvr>
                                        <p:cTn id="23" dur="500"/>
                                        <p:tgtEl>
                                          <p:spTgt spid="3"/>
                                        </p:tgtEl>
                                      </p:cBhvr>
                                    </p:animEffect>
                                    <p:set>
                                      <p:cBhvr>
                                        <p:cTn id="24" dur="1" fill="hold">
                                          <p:stCondLst>
                                            <p:cond delay="499"/>
                                          </p:stCondLst>
                                        </p:cTn>
                                        <p:tgtEl>
                                          <p:spTgt spid="3"/>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nodeType="click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blinds(horizontal)">
                                      <p:cBhvr>
                                        <p:cTn id="29" dur="500"/>
                                        <p:tgtEl>
                                          <p:spTgt spid="12"/>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nodeType="click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barn(inVertical)">
                                      <p:cBhvr>
                                        <p:cTn id="3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ags/tag1.xml><?xml version="1.0" encoding="utf-8"?>
<p:tagLst xmlns:p="http://schemas.openxmlformats.org/presentationml/2006/main">
  <p:tag name="ISPRING_ULTRA_SCORM_TRACKING_SLIDES" val="1"/>
  <p:tag name="GENSWF_OUTPUT_FILE_NAME" val="2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1525</Words>
  <Application>WPS 演示</Application>
  <PresentationFormat>自定义</PresentationFormat>
  <Paragraphs>200</Paragraphs>
  <Slides>16</Slides>
  <Notes>28</Notes>
  <HiddenSlides>0</HiddenSlides>
  <MMClips>0</MMClips>
  <ScaleCrop>false</ScaleCrop>
  <HeadingPairs>
    <vt:vector size="6" baseType="variant">
      <vt:variant>
        <vt:lpstr>已用的字体</vt:lpstr>
      </vt:variant>
      <vt:variant>
        <vt:i4>19</vt:i4>
      </vt:variant>
      <vt:variant>
        <vt:lpstr>主题</vt:lpstr>
      </vt:variant>
      <vt:variant>
        <vt:i4>10</vt:i4>
      </vt:variant>
      <vt:variant>
        <vt:lpstr>幻灯片标题</vt:lpstr>
      </vt:variant>
      <vt:variant>
        <vt:i4>16</vt:i4>
      </vt:variant>
    </vt:vector>
  </HeadingPairs>
  <TitlesOfParts>
    <vt:vector size="45" baseType="lpstr">
      <vt:lpstr>Arial</vt:lpstr>
      <vt:lpstr>宋体</vt:lpstr>
      <vt:lpstr>Wingdings</vt:lpstr>
      <vt:lpstr>Calibri</vt:lpstr>
      <vt:lpstr>Impact</vt:lpstr>
      <vt:lpstr>Signika</vt:lpstr>
      <vt:lpstr>Open Sans Extrabold</vt:lpstr>
      <vt:lpstr>LiHei Pro</vt:lpstr>
      <vt:lpstr>迷你简汉真广标</vt:lpstr>
      <vt:lpstr>ITC Avant Garde Std Bk</vt:lpstr>
      <vt:lpstr>微软雅黑</vt:lpstr>
      <vt:lpstr>Calibri</vt:lpstr>
      <vt:lpstr>Impact MT Std</vt:lpstr>
      <vt:lpstr>Arial</vt:lpstr>
      <vt:lpstr>Source Han Sans ExtraLight</vt:lpstr>
      <vt:lpstr>Arial Unicode MS</vt:lpstr>
      <vt:lpstr>等线</vt:lpstr>
      <vt:lpstr>Segoe Print</vt:lpstr>
      <vt:lpstr>Century Gothic</vt:lpstr>
      <vt:lpstr>Office 主题​​</vt:lpstr>
      <vt:lpstr>1_Office Theme</vt:lpstr>
      <vt:lpstr>2_Office Theme</vt:lpstr>
      <vt:lpstr>3_Office Theme</vt:lpstr>
      <vt:lpstr>4_Office Theme</vt:lpstr>
      <vt:lpstr>5_Office Theme</vt:lpstr>
      <vt:lpstr>6_Office Theme</vt:lpstr>
      <vt:lpstr>7_Office Theme</vt:lpstr>
      <vt:lpstr>8_Office Theme</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明眸烁烁哈哈哈</cp:lastModifiedBy>
  <cp:revision>938</cp:revision>
  <dcterms:created xsi:type="dcterms:W3CDTF">2015-12-01T09:06:00Z</dcterms:created>
  <dcterms:modified xsi:type="dcterms:W3CDTF">2019-04-28T13:52:58Z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2052-11.1.0.8573</vt:lpwstr>
  </property>
</Properties>
</file>

<file path=docProps/thumbnail.jpeg>
</file>